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3"/>
  </p:notesMasterIdLst>
  <p:sldIdLst>
    <p:sldId id="277" r:id="rId5"/>
    <p:sldId id="352" r:id="rId6"/>
    <p:sldId id="325" r:id="rId7"/>
    <p:sldId id="380" r:id="rId8"/>
    <p:sldId id="388" r:id="rId9"/>
    <p:sldId id="379" r:id="rId10"/>
    <p:sldId id="381" r:id="rId11"/>
    <p:sldId id="33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B7"/>
    <a:srgbClr val="FFB71B"/>
    <a:srgbClr val="7B6755"/>
    <a:srgbClr val="60269D"/>
    <a:srgbClr val="A50063"/>
    <a:srgbClr val="6D6E70"/>
    <a:srgbClr val="779803"/>
    <a:srgbClr val="E87200"/>
    <a:srgbClr val="007CA4"/>
    <a:srgbClr val="003C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3" autoAdjust="0"/>
    <p:restoredTop sz="70867" autoAdjust="0"/>
  </p:normalViewPr>
  <p:slideViewPr>
    <p:cSldViewPr snapToObjects="1">
      <p:cViewPr varScale="1">
        <p:scale>
          <a:sx n="62" d="100"/>
          <a:sy n="62" d="100"/>
        </p:scale>
        <p:origin x="1354" y="67"/>
      </p:cViewPr>
      <p:guideLst/>
    </p:cSldViewPr>
  </p:slideViewPr>
  <p:outlineViewPr>
    <p:cViewPr>
      <p:scale>
        <a:sx n="33" d="100"/>
        <a:sy n="33" d="100"/>
      </p:scale>
      <p:origin x="0" y="0"/>
    </p:cViewPr>
  </p:outlineViewPr>
  <p:notesTextViewPr>
    <p:cViewPr>
      <p:scale>
        <a:sx n="1" d="1"/>
        <a:sy n="1" d="1"/>
      </p:scale>
      <p:origin x="0" y="0"/>
    </p:cViewPr>
  </p:notesTextViewPr>
  <p:notesViewPr>
    <p:cSldViewPr snapToObjects="1">
      <p:cViewPr varScale="1">
        <p:scale>
          <a:sx n="68" d="100"/>
          <a:sy n="68" d="100"/>
        </p:scale>
        <p:origin x="302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76FFE-0C74-1C48-ACFB-40CDB841E0FF}" type="datetimeFigureOut">
              <a:rPr lang="en-US" smtClean="0"/>
              <a:t>11/27/2022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46209-2136-F44B-918E-10CBFA1D56FB}" type="slidenum">
              <a:rPr lang="en-US" smtClean="0"/>
              <a:t>‹#›</a:t>
            </a:fld>
            <a:endParaRPr lang="en-US"/>
          </a:p>
        </p:txBody>
      </p:sp>
    </p:spTree>
    <p:extLst>
      <p:ext uri="{BB962C8B-B14F-4D97-AF65-F5344CB8AC3E}">
        <p14:creationId xmlns:p14="http://schemas.microsoft.com/office/powerpoint/2010/main" val="3138942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F5C46209-2136-F44B-918E-10CBFA1D56FB}" type="slidenum">
              <a:rPr lang="en-US" smtClean="0"/>
              <a:t>1</a:t>
            </a:fld>
            <a:endParaRPr lang="en-US"/>
          </a:p>
        </p:txBody>
      </p:sp>
    </p:spTree>
    <p:extLst>
      <p:ext uri="{BB962C8B-B14F-4D97-AF65-F5344CB8AC3E}">
        <p14:creationId xmlns:p14="http://schemas.microsoft.com/office/powerpoint/2010/main" val="1649348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 concepts included in this presentation are trademarked including those shown here.  </a:t>
            </a:r>
          </a:p>
        </p:txBody>
      </p:sp>
      <p:sp>
        <p:nvSpPr>
          <p:cNvPr id="4" name="Slide Number Placeholder 3"/>
          <p:cNvSpPr>
            <a:spLocks noGrp="1"/>
          </p:cNvSpPr>
          <p:nvPr>
            <p:ph type="sldNum" sz="quarter" idx="5"/>
          </p:nvPr>
        </p:nvSpPr>
        <p:spPr/>
        <p:txBody>
          <a:bodyPr/>
          <a:lstStyle/>
          <a:p>
            <a:fld id="{F5C46209-2136-F44B-918E-10CBFA1D56FB}" type="slidenum">
              <a:rPr lang="en-US" smtClean="0"/>
              <a:t>2</a:t>
            </a:fld>
            <a:endParaRPr lang="en-US"/>
          </a:p>
        </p:txBody>
      </p:sp>
    </p:spTree>
    <p:extLst>
      <p:ext uri="{BB962C8B-B14F-4D97-AF65-F5344CB8AC3E}">
        <p14:creationId xmlns:p14="http://schemas.microsoft.com/office/powerpoint/2010/main" val="65501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3</a:t>
            </a:fld>
            <a:endParaRPr lang="en-US"/>
          </a:p>
        </p:txBody>
      </p:sp>
    </p:spTree>
    <p:extLst>
      <p:ext uri="{BB962C8B-B14F-4D97-AF65-F5344CB8AC3E}">
        <p14:creationId xmlns:p14="http://schemas.microsoft.com/office/powerpoint/2010/main" val="185482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70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1969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583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34295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healthcenterinfo.org/"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7.jpg"/><Relationship Id="rId4"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243912-548D-8D4A-B1B0-7ABD4709DCAA}"/>
              </a:ext>
            </a:extLst>
          </p:cNvPr>
          <p:cNvPicPr>
            <a:picLocks noChangeAspect="1"/>
          </p:cNvPicPr>
          <p:nvPr userDrawn="1"/>
        </p:nvPicPr>
        <p:blipFill>
          <a:blip r:embed="rId2"/>
          <a:stretch>
            <a:fillRect/>
          </a:stretch>
        </p:blipFill>
        <p:spPr>
          <a:xfrm>
            <a:off x="313304" y="457200"/>
            <a:ext cx="2128238" cy="564394"/>
          </a:xfrm>
          <a:prstGeom prst="rect">
            <a:avLst/>
          </a:prstGeom>
        </p:spPr>
      </p:pic>
      <p:sp>
        <p:nvSpPr>
          <p:cNvPr id="9" name="Rectangle 3">
            <a:extLst>
              <a:ext uri="{FF2B5EF4-FFF2-40B4-BE49-F238E27FC236}">
                <a16:creationId xmlns:a16="http://schemas.microsoft.com/office/drawing/2014/main" id="{71E0BEB1-0522-6240-8F95-65D4A14FD620}"/>
              </a:ext>
            </a:extLst>
          </p:cNvPr>
          <p:cNvSpPr/>
          <p:nvPr userDrawn="1"/>
        </p:nvSpPr>
        <p:spPr>
          <a:xfrm>
            <a:off x="1143000" y="0"/>
            <a:ext cx="11064949" cy="6867426"/>
          </a:xfrm>
          <a:custGeom>
            <a:avLst/>
            <a:gdLst>
              <a:gd name="connsiteX0" fmla="*/ 0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0 w 9151049"/>
              <a:gd name="connsiteY4" fmla="*/ 0 h 6858000"/>
              <a:gd name="connsiteX0" fmla="*/ 2931736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2931736 w 9151049"/>
              <a:gd name="connsiteY4" fmla="*/ 0 h 6858000"/>
              <a:gd name="connsiteX0" fmla="*/ 2846895 w 9066208"/>
              <a:gd name="connsiteY0" fmla="*/ 0 h 6867426"/>
              <a:gd name="connsiteX1" fmla="*/ 9066208 w 9066208"/>
              <a:gd name="connsiteY1" fmla="*/ 0 h 6867426"/>
              <a:gd name="connsiteX2" fmla="*/ 9066208 w 9066208"/>
              <a:gd name="connsiteY2" fmla="*/ 6858000 h 6867426"/>
              <a:gd name="connsiteX3" fmla="*/ 0 w 9066208"/>
              <a:gd name="connsiteY3" fmla="*/ 6867426 h 6867426"/>
              <a:gd name="connsiteX4" fmla="*/ 2846895 w 9066208"/>
              <a:gd name="connsiteY4" fmla="*/ 0 h 686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6208" h="6867426">
                <a:moveTo>
                  <a:pt x="2846895" y="0"/>
                </a:moveTo>
                <a:lnTo>
                  <a:pt x="9066208" y="0"/>
                </a:lnTo>
                <a:lnTo>
                  <a:pt x="9066208" y="6858000"/>
                </a:lnTo>
                <a:lnTo>
                  <a:pt x="0" y="6867426"/>
                </a:lnTo>
                <a:lnTo>
                  <a:pt x="2846895" y="0"/>
                </a:lnTo>
                <a:close/>
              </a:path>
            </a:pathLst>
          </a:custGeom>
          <a:blipFill dpi="0" rotWithShape="1">
            <a:blip r:embed="rId3"/>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ubtitle 2"/>
          <p:cNvSpPr>
            <a:spLocks noGrp="1"/>
          </p:cNvSpPr>
          <p:nvPr>
            <p:ph type="subTitle" idx="1"/>
          </p:nvPr>
        </p:nvSpPr>
        <p:spPr>
          <a:xfrm>
            <a:off x="5369118" y="5072463"/>
            <a:ext cx="5610999" cy="1655762"/>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p:cNvSpPr>
            <a:spLocks noGrp="1"/>
          </p:cNvSpPr>
          <p:nvPr>
            <p:ph type="ctrTitle" hasCustomPrompt="1"/>
          </p:nvPr>
        </p:nvSpPr>
        <p:spPr>
          <a:xfrm>
            <a:off x="5369118" y="2657061"/>
            <a:ext cx="6780618" cy="2387600"/>
          </a:xfrm>
          <a:prstGeom prst="rect">
            <a:avLst/>
          </a:prstGeom>
        </p:spPr>
        <p:txBody>
          <a:bodyPr anchor="b"/>
          <a:lstStyle>
            <a:lvl1pPr algn="l">
              <a:defRPr sz="6000" b="1">
                <a:solidFill>
                  <a:schemeClr val="tx2"/>
                </a:solidFill>
              </a:defRPr>
            </a:lvl1pPr>
          </a:lstStyle>
          <a:p>
            <a:r>
              <a:rPr lang="en-US" dirty="0"/>
              <a:t>CLICK TO EDIT </a:t>
            </a:r>
            <a:br>
              <a:rPr lang="en-US" dirty="0"/>
            </a:br>
            <a:r>
              <a:rPr lang="en-US" dirty="0"/>
              <a:t>MASTER TITLE STYLE</a:t>
            </a:r>
          </a:p>
        </p:txBody>
      </p:sp>
      <p:sp>
        <p:nvSpPr>
          <p:cNvPr id="23" name="Parallelogram 21">
            <a:extLst>
              <a:ext uri="{FF2B5EF4-FFF2-40B4-BE49-F238E27FC236}">
                <a16:creationId xmlns:a16="http://schemas.microsoft.com/office/drawing/2014/main" id="{527BD3E8-99A0-854E-84B3-1127B103B9D6}"/>
              </a:ext>
            </a:extLst>
          </p:cNvPr>
          <p:cNvSpPr/>
          <p:nvPr userDrawn="1"/>
        </p:nvSpPr>
        <p:spPr>
          <a:xfrm rot="780000">
            <a:off x="3057734" y="-341262"/>
            <a:ext cx="2186433" cy="7539728"/>
          </a:xfrm>
          <a:custGeom>
            <a:avLst/>
            <a:gdLst>
              <a:gd name="connsiteX0" fmla="*/ 0 w 1216152"/>
              <a:gd name="connsiteY0" fmla="*/ 1646338 h 1646338"/>
              <a:gd name="connsiteX1" fmla="*/ 304038 w 1216152"/>
              <a:gd name="connsiteY1" fmla="*/ 0 h 1646338"/>
              <a:gd name="connsiteX2" fmla="*/ 1216152 w 1216152"/>
              <a:gd name="connsiteY2" fmla="*/ 0 h 1646338"/>
              <a:gd name="connsiteX3" fmla="*/ 912114 w 1216152"/>
              <a:gd name="connsiteY3" fmla="*/ 1646338 h 1646338"/>
              <a:gd name="connsiteX4" fmla="*/ 0 w 1216152"/>
              <a:gd name="connsiteY4" fmla="*/ 1646338 h 1646338"/>
              <a:gd name="connsiteX0" fmla="*/ 0 w 1216152"/>
              <a:gd name="connsiteY0" fmla="*/ 4735503 h 4735503"/>
              <a:gd name="connsiteX1" fmla="*/ 867482 w 1216152"/>
              <a:gd name="connsiteY1" fmla="*/ 0 h 4735503"/>
              <a:gd name="connsiteX2" fmla="*/ 1216152 w 1216152"/>
              <a:gd name="connsiteY2" fmla="*/ 3089165 h 4735503"/>
              <a:gd name="connsiteX3" fmla="*/ 912114 w 1216152"/>
              <a:gd name="connsiteY3" fmla="*/ 4735503 h 4735503"/>
              <a:gd name="connsiteX4" fmla="*/ 0 w 1216152"/>
              <a:gd name="connsiteY4" fmla="*/ 4735503 h 4735503"/>
              <a:gd name="connsiteX0" fmla="*/ 0 w 1835762"/>
              <a:gd name="connsiteY0" fmla="*/ 4968288 h 4968288"/>
              <a:gd name="connsiteX1" fmla="*/ 867482 w 1835762"/>
              <a:gd name="connsiteY1" fmla="*/ 232785 h 4968288"/>
              <a:gd name="connsiteX2" fmla="*/ 1835762 w 1835762"/>
              <a:gd name="connsiteY2" fmla="*/ 0 h 4968288"/>
              <a:gd name="connsiteX3" fmla="*/ 912114 w 1835762"/>
              <a:gd name="connsiteY3" fmla="*/ 4968288 h 4968288"/>
              <a:gd name="connsiteX4" fmla="*/ 0 w 1835762"/>
              <a:gd name="connsiteY4" fmla="*/ 4968288 h 4968288"/>
              <a:gd name="connsiteX0" fmla="*/ 0 w 2336886"/>
              <a:gd name="connsiteY0" fmla="*/ 7594976 h 7594976"/>
              <a:gd name="connsiteX1" fmla="*/ 1368606 w 2336886"/>
              <a:gd name="connsiteY1" fmla="*/ 232785 h 7594976"/>
              <a:gd name="connsiteX2" fmla="*/ 2336886 w 2336886"/>
              <a:gd name="connsiteY2" fmla="*/ 0 h 7594976"/>
              <a:gd name="connsiteX3" fmla="*/ 1413238 w 2336886"/>
              <a:gd name="connsiteY3" fmla="*/ 4968288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512"/>
              <a:gd name="connsiteY0" fmla="*/ 7574264 h 7574264"/>
              <a:gd name="connsiteX1" fmla="*/ 1368232 w 2336512"/>
              <a:gd name="connsiteY1" fmla="*/ 232785 h 7574264"/>
              <a:gd name="connsiteX2" fmla="*/ 2336512 w 2336512"/>
              <a:gd name="connsiteY2" fmla="*/ 0 h 7574264"/>
              <a:gd name="connsiteX3" fmla="*/ 967905 w 2336512"/>
              <a:gd name="connsiteY3" fmla="*/ 7362191 h 7574264"/>
              <a:gd name="connsiteX4" fmla="*/ 0 w 2336512"/>
              <a:gd name="connsiteY4" fmla="*/ 7574264 h 7574264"/>
              <a:gd name="connsiteX0" fmla="*/ 0 w 2339147"/>
              <a:gd name="connsiteY0" fmla="*/ 7585185 h 7585185"/>
              <a:gd name="connsiteX1" fmla="*/ 1370867 w 2339147"/>
              <a:gd name="connsiteY1" fmla="*/ 232785 h 7585185"/>
              <a:gd name="connsiteX2" fmla="*/ 2339147 w 2339147"/>
              <a:gd name="connsiteY2" fmla="*/ 0 h 7585185"/>
              <a:gd name="connsiteX3" fmla="*/ 970540 w 2339147"/>
              <a:gd name="connsiteY3" fmla="*/ 7362191 h 7585185"/>
              <a:gd name="connsiteX4" fmla="*/ 0 w 2339147"/>
              <a:gd name="connsiteY4" fmla="*/ 7585185 h 7585185"/>
              <a:gd name="connsiteX0" fmla="*/ 0 w 2339147"/>
              <a:gd name="connsiteY0" fmla="*/ 7585185 h 7585185"/>
              <a:gd name="connsiteX1" fmla="*/ 1092255 w 2339147"/>
              <a:gd name="connsiteY1" fmla="*/ 307308 h 7585185"/>
              <a:gd name="connsiteX2" fmla="*/ 2339147 w 2339147"/>
              <a:gd name="connsiteY2" fmla="*/ 0 h 7585185"/>
              <a:gd name="connsiteX3" fmla="*/ 970540 w 2339147"/>
              <a:gd name="connsiteY3" fmla="*/ 7362191 h 7585185"/>
              <a:gd name="connsiteX4" fmla="*/ 0 w 2339147"/>
              <a:gd name="connsiteY4" fmla="*/ 7585185 h 7585185"/>
              <a:gd name="connsiteX0" fmla="*/ 0 w 2186433"/>
              <a:gd name="connsiteY0" fmla="*/ 7539728 h 7539728"/>
              <a:gd name="connsiteX1" fmla="*/ 1092255 w 2186433"/>
              <a:gd name="connsiteY1" fmla="*/ 261851 h 7539728"/>
              <a:gd name="connsiteX2" fmla="*/ 2186433 w 2186433"/>
              <a:gd name="connsiteY2" fmla="*/ 0 h 7539728"/>
              <a:gd name="connsiteX3" fmla="*/ 970540 w 2186433"/>
              <a:gd name="connsiteY3" fmla="*/ 7316734 h 7539728"/>
              <a:gd name="connsiteX4" fmla="*/ 0 w 2186433"/>
              <a:gd name="connsiteY4" fmla="*/ 7539728 h 7539728"/>
              <a:gd name="connsiteX0" fmla="*/ 0 w 2186433"/>
              <a:gd name="connsiteY0" fmla="*/ 7539728 h 7539728"/>
              <a:gd name="connsiteX1" fmla="*/ 1097872 w 2186433"/>
              <a:gd name="connsiteY1" fmla="*/ 252863 h 7539728"/>
              <a:gd name="connsiteX2" fmla="*/ 2186433 w 2186433"/>
              <a:gd name="connsiteY2" fmla="*/ 0 h 7539728"/>
              <a:gd name="connsiteX3" fmla="*/ 970540 w 2186433"/>
              <a:gd name="connsiteY3" fmla="*/ 7316734 h 7539728"/>
              <a:gd name="connsiteX4" fmla="*/ 0 w 2186433"/>
              <a:gd name="connsiteY4" fmla="*/ 7539728 h 753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433" h="7539728">
                <a:moveTo>
                  <a:pt x="0" y="7539728"/>
                </a:moveTo>
                <a:lnTo>
                  <a:pt x="1097872" y="252863"/>
                </a:lnTo>
                <a:lnTo>
                  <a:pt x="2186433" y="0"/>
                </a:lnTo>
                <a:cubicBezTo>
                  <a:pt x="1730231" y="2454064"/>
                  <a:pt x="958942" y="7304119"/>
                  <a:pt x="970540" y="7316734"/>
                </a:cubicBezTo>
                <a:lnTo>
                  <a:pt x="0" y="75397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838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Slide">
    <p:spTree>
      <p:nvGrpSpPr>
        <p:cNvPr id="1" name=""/>
        <p:cNvGrpSpPr/>
        <p:nvPr/>
      </p:nvGrpSpPr>
      <p:grpSpPr>
        <a:xfrm>
          <a:off x="0" y="0"/>
          <a:ext cx="0" cy="0"/>
          <a:chOff x="0" y="0"/>
          <a:chExt cx="0" cy="0"/>
        </a:xfrm>
      </p:grpSpPr>
      <p:grpSp>
        <p:nvGrpSpPr>
          <p:cNvPr id="17" name="Группа 9">
            <a:extLst>
              <a:ext uri="{FF2B5EF4-FFF2-40B4-BE49-F238E27FC236}">
                <a16:creationId xmlns:a16="http://schemas.microsoft.com/office/drawing/2014/main" id="{E6C05026-895D-8B4C-80B9-FEF037B85683}"/>
              </a:ext>
            </a:extLst>
          </p:cNvPr>
          <p:cNvGrpSpPr/>
          <p:nvPr userDrawn="1"/>
        </p:nvGrpSpPr>
        <p:grpSpPr>
          <a:xfrm rot="10800000">
            <a:off x="4358080" y="-5996"/>
            <a:ext cx="3401854" cy="6858794"/>
            <a:chOff x="8704213" y="1"/>
            <a:chExt cx="6873750" cy="13717588"/>
          </a:xfrm>
        </p:grpSpPr>
        <p:sp>
          <p:nvSpPr>
            <p:cNvPr id="18" name="Прямоугольник 15">
              <a:extLst>
                <a:ext uri="{FF2B5EF4-FFF2-40B4-BE49-F238E27FC236}">
                  <a16:creationId xmlns:a16="http://schemas.microsoft.com/office/drawing/2014/main" id="{74A81914-97BD-DE48-84AD-3536981601AD}"/>
                </a:ext>
              </a:extLst>
            </p:cNvPr>
            <p:cNvSpPr/>
            <p:nvPr/>
          </p:nvSpPr>
          <p:spPr>
            <a:xfrm flipH="1">
              <a:off x="8714458" y="1"/>
              <a:ext cx="6863505" cy="6870789"/>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9" name="Прямоугольник 16">
              <a:extLst>
                <a:ext uri="{FF2B5EF4-FFF2-40B4-BE49-F238E27FC236}">
                  <a16:creationId xmlns:a16="http://schemas.microsoft.com/office/drawing/2014/main" id="{57851DB7-D658-CE4F-A218-3B57688B1005}"/>
                </a:ext>
              </a:extLst>
            </p:cNvPr>
            <p:cNvSpPr/>
            <p:nvPr/>
          </p:nvSpPr>
          <p:spPr>
            <a:xfrm flipH="1">
              <a:off x="8704213" y="6870790"/>
              <a:ext cx="6863505" cy="6846799"/>
            </a:xfrm>
            <a:prstGeom prst="rect">
              <a:avLst/>
            </a:prstGeom>
            <a:solidFill>
              <a:srgbClr val="DDDD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grpSp>
      <p:sp>
        <p:nvSpPr>
          <p:cNvPr id="20" name="Прямоугольник 21">
            <a:extLst>
              <a:ext uri="{FF2B5EF4-FFF2-40B4-BE49-F238E27FC236}">
                <a16:creationId xmlns:a16="http://schemas.microsoft.com/office/drawing/2014/main" id="{F23DE972-A014-E346-9D13-3C8953764BBF}"/>
              </a:ext>
            </a:extLst>
          </p:cNvPr>
          <p:cNvSpPr/>
          <p:nvPr userDrawn="1"/>
        </p:nvSpPr>
        <p:spPr>
          <a:xfrm flipH="1">
            <a:off x="-1" y="0"/>
            <a:ext cx="4347936" cy="3429000"/>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1" name="Прямоугольник 22">
            <a:extLst>
              <a:ext uri="{FF2B5EF4-FFF2-40B4-BE49-F238E27FC236}">
                <a16:creationId xmlns:a16="http://schemas.microsoft.com/office/drawing/2014/main" id="{D9C9AA88-4EC3-5043-AC93-3FD9E681E84B}"/>
              </a:ext>
            </a:extLst>
          </p:cNvPr>
          <p:cNvSpPr/>
          <p:nvPr userDrawn="1"/>
        </p:nvSpPr>
        <p:spPr>
          <a:xfrm flipH="1">
            <a:off x="0" y="3429001"/>
            <a:ext cx="4353008" cy="3429000"/>
          </a:xfrm>
          <a:prstGeom prst="rect">
            <a:avLst/>
          </a:prstGeom>
          <a:solidFill>
            <a:srgbClr val="DDDDDD">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2" name="Прямоугольник 6">
            <a:extLst>
              <a:ext uri="{FF2B5EF4-FFF2-40B4-BE49-F238E27FC236}">
                <a16:creationId xmlns:a16="http://schemas.microsoft.com/office/drawing/2014/main" id="{50B5BC94-33BA-4A48-99A8-0A15C14ECE1A}"/>
              </a:ext>
            </a:extLst>
          </p:cNvPr>
          <p:cNvSpPr/>
          <p:nvPr userDrawn="1"/>
        </p:nvSpPr>
        <p:spPr>
          <a:xfrm flipH="1">
            <a:off x="0" y="826158"/>
            <a:ext cx="164552" cy="5205684"/>
          </a:xfrm>
          <a:prstGeom prst="rect">
            <a:avLst/>
          </a:prstGeom>
          <a:solidFill>
            <a:schemeClr val="accent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2438522" rtl="0" eaLnBrk="1" latinLnBrk="0" hangingPunct="1">
              <a:defRPr sz="4800" kern="1200">
                <a:solidFill>
                  <a:schemeClr val="lt1"/>
                </a:solidFill>
                <a:latin typeface="+mn-lt"/>
                <a:ea typeface="+mn-ea"/>
                <a:cs typeface="+mn-cs"/>
              </a:defRPr>
            </a:lvl1pPr>
            <a:lvl2pPr marL="1219261" algn="l" defTabSz="2438522" rtl="0" eaLnBrk="1" latinLnBrk="0" hangingPunct="1">
              <a:defRPr sz="4800" kern="1200">
                <a:solidFill>
                  <a:schemeClr val="lt1"/>
                </a:solidFill>
                <a:latin typeface="+mn-lt"/>
                <a:ea typeface="+mn-ea"/>
                <a:cs typeface="+mn-cs"/>
              </a:defRPr>
            </a:lvl2pPr>
            <a:lvl3pPr marL="2438522" algn="l" defTabSz="2438522" rtl="0" eaLnBrk="1" latinLnBrk="0" hangingPunct="1">
              <a:defRPr sz="4800" kern="1200">
                <a:solidFill>
                  <a:schemeClr val="lt1"/>
                </a:solidFill>
                <a:latin typeface="+mn-lt"/>
                <a:ea typeface="+mn-ea"/>
                <a:cs typeface="+mn-cs"/>
              </a:defRPr>
            </a:lvl3pPr>
            <a:lvl4pPr marL="3657783" algn="l" defTabSz="2438522" rtl="0" eaLnBrk="1" latinLnBrk="0" hangingPunct="1">
              <a:defRPr sz="4800" kern="1200">
                <a:solidFill>
                  <a:schemeClr val="lt1"/>
                </a:solidFill>
                <a:latin typeface="+mn-lt"/>
                <a:ea typeface="+mn-ea"/>
                <a:cs typeface="+mn-cs"/>
              </a:defRPr>
            </a:lvl4pPr>
            <a:lvl5pPr marL="4877044" algn="l" defTabSz="2438522" rtl="0" eaLnBrk="1" latinLnBrk="0" hangingPunct="1">
              <a:defRPr sz="4800" kern="1200">
                <a:solidFill>
                  <a:schemeClr val="lt1"/>
                </a:solidFill>
                <a:latin typeface="+mn-lt"/>
                <a:ea typeface="+mn-ea"/>
                <a:cs typeface="+mn-cs"/>
              </a:defRPr>
            </a:lvl5pPr>
            <a:lvl6pPr marL="6096305" algn="l" defTabSz="2438522" rtl="0" eaLnBrk="1" latinLnBrk="0" hangingPunct="1">
              <a:defRPr sz="4800" kern="1200">
                <a:solidFill>
                  <a:schemeClr val="lt1"/>
                </a:solidFill>
                <a:latin typeface="+mn-lt"/>
                <a:ea typeface="+mn-ea"/>
                <a:cs typeface="+mn-cs"/>
              </a:defRPr>
            </a:lvl6pPr>
            <a:lvl7pPr marL="7315566" algn="l" defTabSz="2438522" rtl="0" eaLnBrk="1" latinLnBrk="0" hangingPunct="1">
              <a:defRPr sz="4800" kern="1200">
                <a:solidFill>
                  <a:schemeClr val="lt1"/>
                </a:solidFill>
                <a:latin typeface="+mn-lt"/>
                <a:ea typeface="+mn-ea"/>
                <a:cs typeface="+mn-cs"/>
              </a:defRPr>
            </a:lvl7pPr>
            <a:lvl8pPr marL="8534827" algn="l" defTabSz="2438522" rtl="0" eaLnBrk="1" latinLnBrk="0" hangingPunct="1">
              <a:defRPr sz="4800" kern="1200">
                <a:solidFill>
                  <a:schemeClr val="lt1"/>
                </a:solidFill>
                <a:latin typeface="+mn-lt"/>
                <a:ea typeface="+mn-ea"/>
                <a:cs typeface="+mn-cs"/>
              </a:defRPr>
            </a:lvl8pPr>
            <a:lvl9pPr marL="9754088" algn="l" defTabSz="2438522" rtl="0" eaLnBrk="1" latinLnBrk="0" hangingPunct="1">
              <a:defRPr sz="4800" kern="1200">
                <a:solidFill>
                  <a:schemeClr val="lt1"/>
                </a:solidFill>
                <a:latin typeface="+mn-lt"/>
                <a:ea typeface="+mn-ea"/>
                <a:cs typeface="+mn-cs"/>
              </a:defRPr>
            </a:lvl9pPr>
          </a:lstStyle>
          <a:p>
            <a:pPr lvl="0" algn="ctr"/>
            <a:endParaRPr lang="ru-RU"/>
          </a:p>
        </p:txBody>
      </p:sp>
      <p:sp>
        <p:nvSpPr>
          <p:cNvPr id="23" name="Прямоугольник 18">
            <a:extLst>
              <a:ext uri="{FF2B5EF4-FFF2-40B4-BE49-F238E27FC236}">
                <a16:creationId xmlns:a16="http://schemas.microsoft.com/office/drawing/2014/main" id="{C7078C5C-756F-7C4F-92C6-1BAC1790B151}"/>
              </a:ext>
            </a:extLst>
          </p:cNvPr>
          <p:cNvSpPr/>
          <p:nvPr userDrawn="1"/>
        </p:nvSpPr>
        <p:spPr>
          <a:xfrm flipH="1">
            <a:off x="7754863" y="0"/>
            <a:ext cx="4414791" cy="3429672"/>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4" name="Прямоугольник 19">
            <a:extLst>
              <a:ext uri="{FF2B5EF4-FFF2-40B4-BE49-F238E27FC236}">
                <a16:creationId xmlns:a16="http://schemas.microsoft.com/office/drawing/2014/main" id="{4B4D1459-27E3-0947-A308-088C7290BAEE}"/>
              </a:ext>
            </a:extLst>
          </p:cNvPr>
          <p:cNvSpPr/>
          <p:nvPr userDrawn="1"/>
        </p:nvSpPr>
        <p:spPr>
          <a:xfrm flipH="1">
            <a:off x="7754861" y="3423401"/>
            <a:ext cx="4437137" cy="3434599"/>
          </a:xfrm>
          <a:prstGeom prst="rect">
            <a:avLst/>
          </a:prstGeom>
          <a:solidFill>
            <a:schemeClr val="accent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6" name="Текст 3">
            <a:extLst>
              <a:ext uri="{FF2B5EF4-FFF2-40B4-BE49-F238E27FC236}">
                <a16:creationId xmlns:a16="http://schemas.microsoft.com/office/drawing/2014/main" id="{F08DBDA6-04E8-784F-A219-EE4617E8A290}"/>
              </a:ext>
            </a:extLst>
          </p:cNvPr>
          <p:cNvSpPr>
            <a:spLocks noGrp="1"/>
          </p:cNvSpPr>
          <p:nvPr>
            <p:ph type="body" sz="quarter" idx="21" hasCustomPrompt="1"/>
          </p:nvPr>
        </p:nvSpPr>
        <p:spPr>
          <a:xfrm>
            <a:off x="603390" y="772995"/>
            <a:ext cx="322433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5" name="Текст 3">
            <a:extLst>
              <a:ext uri="{FF2B5EF4-FFF2-40B4-BE49-F238E27FC236}">
                <a16:creationId xmlns:a16="http://schemas.microsoft.com/office/drawing/2014/main" id="{3C4A345F-4B46-4F4F-AF41-26C760D86133}"/>
              </a:ext>
            </a:extLst>
          </p:cNvPr>
          <p:cNvSpPr>
            <a:spLocks noGrp="1"/>
          </p:cNvSpPr>
          <p:nvPr>
            <p:ph type="body" sz="quarter" idx="22" hasCustomPrompt="1"/>
          </p:nvPr>
        </p:nvSpPr>
        <p:spPr>
          <a:xfrm>
            <a:off x="8216301" y="4079721"/>
            <a:ext cx="3224331" cy="1831982"/>
          </a:xfrm>
          <a:prstGeom prst="rect">
            <a:avLst/>
          </a:prstGeom>
        </p:spPr>
        <p:txBody>
          <a:bodyPr>
            <a:normAutofit/>
          </a:bodyPr>
          <a:lstStyle>
            <a:lvl1pPr>
              <a:defRPr lang="en-US" sz="2000" b="0" i="0" baseline="0" dirty="0">
                <a:solidFill>
                  <a:schemeClr val="bg1"/>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6" name="Текст 3">
            <a:extLst>
              <a:ext uri="{FF2B5EF4-FFF2-40B4-BE49-F238E27FC236}">
                <a16:creationId xmlns:a16="http://schemas.microsoft.com/office/drawing/2014/main" id="{CAA10D4B-CF70-3949-A8EE-FF084D4BE073}"/>
              </a:ext>
            </a:extLst>
          </p:cNvPr>
          <p:cNvSpPr>
            <a:spLocks noGrp="1"/>
          </p:cNvSpPr>
          <p:nvPr>
            <p:ph type="body" sz="quarter" idx="23" hasCustomPrompt="1"/>
          </p:nvPr>
        </p:nvSpPr>
        <p:spPr>
          <a:xfrm>
            <a:off x="4622498" y="4079721"/>
            <a:ext cx="2979782"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7" name="Текст 3">
            <a:extLst>
              <a:ext uri="{FF2B5EF4-FFF2-40B4-BE49-F238E27FC236}">
                <a16:creationId xmlns:a16="http://schemas.microsoft.com/office/drawing/2014/main" id="{A44B44E9-E1F8-694E-82B2-831B0049499B}"/>
              </a:ext>
            </a:extLst>
          </p:cNvPr>
          <p:cNvSpPr>
            <a:spLocks noGrp="1"/>
          </p:cNvSpPr>
          <p:nvPr>
            <p:ph type="body" sz="quarter" idx="24" hasCustomPrompt="1"/>
          </p:nvPr>
        </p:nvSpPr>
        <p:spPr>
          <a:xfrm>
            <a:off x="8230916" y="772995"/>
            <a:ext cx="322433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8" name="Текст 3">
            <a:extLst>
              <a:ext uri="{FF2B5EF4-FFF2-40B4-BE49-F238E27FC236}">
                <a16:creationId xmlns:a16="http://schemas.microsoft.com/office/drawing/2014/main" id="{788537A6-35FC-7E4B-BC9F-ED0D40091BA4}"/>
              </a:ext>
            </a:extLst>
          </p:cNvPr>
          <p:cNvSpPr>
            <a:spLocks noGrp="1"/>
          </p:cNvSpPr>
          <p:nvPr>
            <p:ph type="body" sz="quarter" idx="25" hasCustomPrompt="1"/>
          </p:nvPr>
        </p:nvSpPr>
        <p:spPr>
          <a:xfrm>
            <a:off x="4590599" y="772995"/>
            <a:ext cx="301168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9" name="Текст 3">
            <a:extLst>
              <a:ext uri="{FF2B5EF4-FFF2-40B4-BE49-F238E27FC236}">
                <a16:creationId xmlns:a16="http://schemas.microsoft.com/office/drawing/2014/main" id="{9902FD71-B81F-B64F-9889-B8339E2DD79B}"/>
              </a:ext>
            </a:extLst>
          </p:cNvPr>
          <p:cNvSpPr>
            <a:spLocks noGrp="1"/>
          </p:cNvSpPr>
          <p:nvPr>
            <p:ph type="body" sz="quarter" idx="26" hasCustomPrompt="1"/>
          </p:nvPr>
        </p:nvSpPr>
        <p:spPr>
          <a:xfrm>
            <a:off x="603390" y="4079721"/>
            <a:ext cx="2979782"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Tree>
    <p:extLst>
      <p:ext uri="{BB962C8B-B14F-4D97-AF65-F5344CB8AC3E}">
        <p14:creationId xmlns:p14="http://schemas.microsoft.com/office/powerpoint/2010/main" val="1771610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t>www.nachc.org</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Прямоугольник 11">
            <a:extLst>
              <a:ext uri="{FF2B5EF4-FFF2-40B4-BE49-F238E27FC236}">
                <a16:creationId xmlns:a16="http://schemas.microsoft.com/office/drawing/2014/main" id="{2CA44DD4-CF14-8443-B356-0C994D2C9EC9}"/>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D00B7C0D-CE1E-9F4E-B501-5E29EDF08EF5}"/>
              </a:ext>
            </a:extLst>
          </p:cNvPr>
          <p:cNvSpPr>
            <a:spLocks noGrp="1"/>
          </p:cNvSpPr>
          <p:nvPr>
            <p:ph type="title" hasCustomPrompt="1"/>
          </p:nvPr>
        </p:nvSpPr>
        <p:spPr>
          <a:xfrm>
            <a:off x="773511" y="624979"/>
            <a:ext cx="6598250"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MEET THE TEAM</a:t>
            </a:r>
            <a:br>
              <a:rPr lang="en-US" dirty="0"/>
            </a:br>
            <a:r>
              <a:rPr lang="en-US" dirty="0"/>
              <a:t>SLIDE</a:t>
            </a:r>
            <a:endParaRPr lang="ru-RU" dirty="0"/>
          </a:p>
        </p:txBody>
      </p:sp>
      <p:sp>
        <p:nvSpPr>
          <p:cNvPr id="10" name="Picture Placeholder 2">
            <a:extLst>
              <a:ext uri="{FF2B5EF4-FFF2-40B4-BE49-F238E27FC236}">
                <a16:creationId xmlns:a16="http://schemas.microsoft.com/office/drawing/2014/main" id="{AA35DD95-5DCC-4044-A2D8-5EAE13F9493D}"/>
              </a:ext>
            </a:extLst>
          </p:cNvPr>
          <p:cNvSpPr>
            <a:spLocks noGrp="1"/>
          </p:cNvSpPr>
          <p:nvPr>
            <p:ph type="pic" sz="quarter" idx="24"/>
          </p:nvPr>
        </p:nvSpPr>
        <p:spPr>
          <a:xfrm>
            <a:off x="3064014"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1" name="Picture Placeholder 2">
            <a:extLst>
              <a:ext uri="{FF2B5EF4-FFF2-40B4-BE49-F238E27FC236}">
                <a16:creationId xmlns:a16="http://schemas.microsoft.com/office/drawing/2014/main" id="{2114B2F6-9B5E-AA44-8C1A-D4C5F667BEFE}"/>
              </a:ext>
            </a:extLst>
          </p:cNvPr>
          <p:cNvSpPr>
            <a:spLocks noGrp="1"/>
          </p:cNvSpPr>
          <p:nvPr>
            <p:ph type="pic" sz="quarter" idx="25"/>
          </p:nvPr>
        </p:nvSpPr>
        <p:spPr>
          <a:xfrm>
            <a:off x="6102170"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2" name="Picture Placeholder 2">
            <a:extLst>
              <a:ext uri="{FF2B5EF4-FFF2-40B4-BE49-F238E27FC236}">
                <a16:creationId xmlns:a16="http://schemas.microsoft.com/office/drawing/2014/main" id="{763931B8-12D9-CA4D-9AAC-FE25E377D084}"/>
              </a:ext>
            </a:extLst>
          </p:cNvPr>
          <p:cNvSpPr>
            <a:spLocks noGrp="1"/>
          </p:cNvSpPr>
          <p:nvPr>
            <p:ph type="pic" sz="quarter" idx="26"/>
          </p:nvPr>
        </p:nvSpPr>
        <p:spPr>
          <a:xfrm>
            <a:off x="9153844"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3" name="Picture Placeholder 2">
            <a:extLst>
              <a:ext uri="{FF2B5EF4-FFF2-40B4-BE49-F238E27FC236}">
                <a16:creationId xmlns:a16="http://schemas.microsoft.com/office/drawing/2014/main" id="{051A84E2-8C2C-2743-9897-3FADC6E3DA9E}"/>
              </a:ext>
            </a:extLst>
          </p:cNvPr>
          <p:cNvSpPr>
            <a:spLocks noGrp="1"/>
          </p:cNvSpPr>
          <p:nvPr>
            <p:ph type="pic" sz="quarter" idx="27"/>
          </p:nvPr>
        </p:nvSpPr>
        <p:spPr>
          <a:xfrm>
            <a:off x="1838"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4" name="Текст 3">
            <a:extLst>
              <a:ext uri="{FF2B5EF4-FFF2-40B4-BE49-F238E27FC236}">
                <a16:creationId xmlns:a16="http://schemas.microsoft.com/office/drawing/2014/main" id="{EA504BDA-100C-1A41-B74F-CDF7491E5F9D}"/>
              </a:ext>
            </a:extLst>
          </p:cNvPr>
          <p:cNvSpPr>
            <a:spLocks noGrp="1"/>
          </p:cNvSpPr>
          <p:nvPr>
            <p:ph type="body" sz="quarter" idx="21" hasCustomPrompt="1"/>
          </p:nvPr>
        </p:nvSpPr>
        <p:spPr>
          <a:xfrm>
            <a:off x="273781"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5" name="Текст 3">
            <a:extLst>
              <a:ext uri="{FF2B5EF4-FFF2-40B4-BE49-F238E27FC236}">
                <a16:creationId xmlns:a16="http://schemas.microsoft.com/office/drawing/2014/main" id="{6625AB02-8FFA-A54B-9225-5DDA333EBE23}"/>
              </a:ext>
            </a:extLst>
          </p:cNvPr>
          <p:cNvSpPr>
            <a:spLocks noGrp="1"/>
          </p:cNvSpPr>
          <p:nvPr>
            <p:ph type="body" sz="quarter" idx="28" hasCustomPrompt="1"/>
          </p:nvPr>
        </p:nvSpPr>
        <p:spPr>
          <a:xfrm>
            <a:off x="3399753"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6" name="Текст 3">
            <a:extLst>
              <a:ext uri="{FF2B5EF4-FFF2-40B4-BE49-F238E27FC236}">
                <a16:creationId xmlns:a16="http://schemas.microsoft.com/office/drawing/2014/main" id="{5107C167-457F-CA4E-B5CB-958E00B3439B}"/>
              </a:ext>
            </a:extLst>
          </p:cNvPr>
          <p:cNvSpPr>
            <a:spLocks noGrp="1"/>
          </p:cNvSpPr>
          <p:nvPr>
            <p:ph type="body" sz="quarter" idx="29" hasCustomPrompt="1"/>
          </p:nvPr>
        </p:nvSpPr>
        <p:spPr>
          <a:xfrm>
            <a:off x="6334339"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7" name="Текст 3">
            <a:extLst>
              <a:ext uri="{FF2B5EF4-FFF2-40B4-BE49-F238E27FC236}">
                <a16:creationId xmlns:a16="http://schemas.microsoft.com/office/drawing/2014/main" id="{170F710B-2FE1-7948-B7DA-AC8C57BAE2D5}"/>
              </a:ext>
            </a:extLst>
          </p:cNvPr>
          <p:cNvSpPr>
            <a:spLocks noGrp="1"/>
          </p:cNvSpPr>
          <p:nvPr>
            <p:ph type="body" sz="quarter" idx="30" hasCustomPrompt="1"/>
          </p:nvPr>
        </p:nvSpPr>
        <p:spPr>
          <a:xfrm>
            <a:off x="9534739"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Tree>
    <p:extLst>
      <p:ext uri="{BB962C8B-B14F-4D97-AF65-F5344CB8AC3E}">
        <p14:creationId xmlns:p14="http://schemas.microsoft.com/office/powerpoint/2010/main" val="2394508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Color Slide">
    <p:spTree>
      <p:nvGrpSpPr>
        <p:cNvPr id="1" name=""/>
        <p:cNvGrpSpPr/>
        <p:nvPr/>
      </p:nvGrpSpPr>
      <p:grpSpPr>
        <a:xfrm>
          <a:off x="0" y="0"/>
          <a:ext cx="0" cy="0"/>
          <a:chOff x="0" y="0"/>
          <a:chExt cx="0" cy="0"/>
        </a:xfrm>
      </p:grpSpPr>
      <p:sp>
        <p:nvSpPr>
          <p:cNvPr id="8" name="Прямоугольник 12">
            <a:extLst>
              <a:ext uri="{FF2B5EF4-FFF2-40B4-BE49-F238E27FC236}">
                <a16:creationId xmlns:a16="http://schemas.microsoft.com/office/drawing/2014/main" id="{D10E48BE-F25D-9947-B280-6CD7B69429FA}"/>
              </a:ext>
            </a:extLst>
          </p:cNvPr>
          <p:cNvSpPr/>
          <p:nvPr userDrawn="1"/>
        </p:nvSpPr>
        <p:spPr>
          <a:xfrm>
            <a:off x="6092048" y="4580731"/>
            <a:ext cx="6099952" cy="2277269"/>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3" name="Footer Placeholder 2">
            <a:extLst>
              <a:ext uri="{FF2B5EF4-FFF2-40B4-BE49-F238E27FC236}">
                <a16:creationId xmlns:a16="http://schemas.microsoft.com/office/drawing/2014/main" id="{6D2655A9-DB8F-2445-AECB-559CD94CBFF1}"/>
              </a:ext>
            </a:extLst>
          </p:cNvPr>
          <p:cNvSpPr>
            <a:spLocks noGrp="1"/>
          </p:cNvSpPr>
          <p:nvPr>
            <p:ph type="ftr" sz="quarter" idx="10"/>
          </p:nvPr>
        </p:nvSpPr>
        <p:spPr/>
        <p:txBody>
          <a:bodyPr/>
          <a:lstStyle/>
          <a:p>
            <a:r>
              <a:rPr lang="en-US"/>
              <a:t>www.nachc.org</a:t>
            </a:r>
            <a:endParaRPr lang="en-US" dirty="0"/>
          </a:p>
        </p:txBody>
      </p:sp>
      <p:sp>
        <p:nvSpPr>
          <p:cNvPr id="4" name="Slide Number Placeholder 3">
            <a:extLst>
              <a:ext uri="{FF2B5EF4-FFF2-40B4-BE49-F238E27FC236}">
                <a16:creationId xmlns:a16="http://schemas.microsoft.com/office/drawing/2014/main" id="{18199930-44B6-3E47-B177-BCEFA66F5F07}"/>
              </a:ext>
            </a:extLst>
          </p:cNvPr>
          <p:cNvSpPr>
            <a:spLocks noGrp="1"/>
          </p:cNvSpPr>
          <p:nvPr>
            <p:ph type="sldNum" sz="quarter" idx="11"/>
          </p:nvPr>
        </p:nvSpPr>
        <p:spPr/>
        <p:txBody>
          <a:bodyPr/>
          <a:lstStyle/>
          <a:p>
            <a:r>
              <a:rPr lang="en-US">
                <a:solidFill>
                  <a:schemeClr val="accent1"/>
                </a:solidFill>
              </a:rPr>
              <a:t>|</a:t>
            </a:r>
            <a:r>
              <a:rPr lang="en-US"/>
              <a:t> </a:t>
            </a:r>
            <a:fld id="{E1AB07C4-F4AD-C942-BAEA-67B4CA5A8891}" type="slidenum">
              <a:rPr lang="en-US" smtClean="0">
                <a:solidFill>
                  <a:schemeClr val="tx2"/>
                </a:solidFill>
              </a:rPr>
              <a:pPr/>
              <a:t>‹#›</a:t>
            </a:fld>
            <a:endParaRPr lang="en-US" dirty="0">
              <a:solidFill>
                <a:schemeClr val="tx2"/>
              </a:solidFill>
            </a:endParaRPr>
          </a:p>
        </p:txBody>
      </p:sp>
      <p:sp>
        <p:nvSpPr>
          <p:cNvPr id="5" name="Прямоугольник 1">
            <a:extLst>
              <a:ext uri="{FF2B5EF4-FFF2-40B4-BE49-F238E27FC236}">
                <a16:creationId xmlns:a16="http://schemas.microsoft.com/office/drawing/2014/main" id="{B4A55A54-66B9-B348-9EB6-331E2D3F4BB6}"/>
              </a:ext>
            </a:extLst>
          </p:cNvPr>
          <p:cNvSpPr/>
          <p:nvPr userDrawn="1"/>
        </p:nvSpPr>
        <p:spPr>
          <a:xfrm>
            <a:off x="1" y="1"/>
            <a:ext cx="12192000" cy="458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6" name="Прямоугольник 11">
            <a:extLst>
              <a:ext uri="{FF2B5EF4-FFF2-40B4-BE49-F238E27FC236}">
                <a16:creationId xmlns:a16="http://schemas.microsoft.com/office/drawing/2014/main" id="{09E517DC-705D-E742-8808-B85D4886C4DF}"/>
              </a:ext>
            </a:extLst>
          </p:cNvPr>
          <p:cNvSpPr/>
          <p:nvPr userDrawn="1"/>
        </p:nvSpPr>
        <p:spPr>
          <a:xfrm>
            <a:off x="532150" y="0"/>
            <a:ext cx="2533779" cy="6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Заголовок 1">
            <a:extLst>
              <a:ext uri="{FF2B5EF4-FFF2-40B4-BE49-F238E27FC236}">
                <a16:creationId xmlns:a16="http://schemas.microsoft.com/office/drawing/2014/main" id="{CD6181D4-27DB-5843-95B7-451623DBD416}"/>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bg1"/>
                </a:solidFill>
                <a:latin typeface="+mj-lt"/>
                <a:ea typeface="Tahoma" charset="0"/>
                <a:cs typeface="Tahoma" charset="0"/>
              </a:defRPr>
            </a:lvl1pPr>
          </a:lstStyle>
          <a:p>
            <a:r>
              <a:rPr lang="en-US" dirty="0"/>
              <a:t>FULL COLOR </a:t>
            </a:r>
            <a:br>
              <a:rPr lang="en-US" dirty="0"/>
            </a:br>
            <a:r>
              <a:rPr lang="en-US" dirty="0"/>
              <a:t>LAYOUT</a:t>
            </a:r>
            <a:endParaRPr lang="ru-RU" dirty="0"/>
          </a:p>
        </p:txBody>
      </p:sp>
      <p:sp>
        <p:nvSpPr>
          <p:cNvPr id="9" name="Текст 3">
            <a:extLst>
              <a:ext uri="{FF2B5EF4-FFF2-40B4-BE49-F238E27FC236}">
                <a16:creationId xmlns:a16="http://schemas.microsoft.com/office/drawing/2014/main" id="{22FDD866-CA74-3440-9594-DD67770BF9F8}"/>
              </a:ext>
            </a:extLst>
          </p:cNvPr>
          <p:cNvSpPr>
            <a:spLocks noGrp="1"/>
          </p:cNvSpPr>
          <p:nvPr>
            <p:ph type="body" sz="quarter" idx="21" hasCustomPrompt="1"/>
          </p:nvPr>
        </p:nvSpPr>
        <p:spPr>
          <a:xfrm>
            <a:off x="773511" y="2539926"/>
            <a:ext cx="5322489" cy="1336145"/>
          </a:xfrm>
          <a:prstGeom prst="rect">
            <a:avLst/>
          </a:prstGeom>
        </p:spPr>
        <p:txBody>
          <a:bodyPr>
            <a:normAutofit/>
          </a:bodyPr>
          <a:lstStyle>
            <a:lvl1pPr defTabSz="914400">
              <a:lnSpc>
                <a:spcPct val="100000"/>
              </a:lnSpc>
              <a:spcBef>
                <a:spcPts val="0"/>
              </a:spcBef>
              <a:defRPr lang="en-US" sz="2000" b="0" i="0" baseline="0" dirty="0">
                <a:solidFill>
                  <a:schemeClr val="bg1"/>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
        <p:nvSpPr>
          <p:cNvPr id="10" name="Текст 3">
            <a:extLst>
              <a:ext uri="{FF2B5EF4-FFF2-40B4-BE49-F238E27FC236}">
                <a16:creationId xmlns:a16="http://schemas.microsoft.com/office/drawing/2014/main" id="{14BA4265-32CA-044E-B819-61164171DE51}"/>
              </a:ext>
            </a:extLst>
          </p:cNvPr>
          <p:cNvSpPr>
            <a:spLocks noGrp="1"/>
          </p:cNvSpPr>
          <p:nvPr>
            <p:ph type="body" sz="quarter" idx="22" hasCustomPrompt="1"/>
          </p:nvPr>
        </p:nvSpPr>
        <p:spPr>
          <a:xfrm>
            <a:off x="773511" y="4825926"/>
            <a:ext cx="5322489" cy="1336145"/>
          </a:xfrm>
          <a:prstGeom prst="rect">
            <a:avLst/>
          </a:prstGeom>
        </p:spPr>
        <p:txBody>
          <a:bodyPr>
            <a:normAutofit/>
          </a:bodyPr>
          <a:lstStyle>
            <a:lvl1pPr defTabSz="914400">
              <a:lnSpc>
                <a:spcPct val="100000"/>
              </a:lnSpc>
              <a:spcBef>
                <a:spcPts val="0"/>
              </a:spcBef>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Tree>
    <p:extLst>
      <p:ext uri="{BB962C8B-B14F-4D97-AF65-F5344CB8AC3E}">
        <p14:creationId xmlns:p14="http://schemas.microsoft.com/office/powerpoint/2010/main" val="2383373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sources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1728996-8AAC-1449-829E-A024E54929AE}"/>
              </a:ext>
            </a:extLst>
          </p:cNvPr>
          <p:cNvSpPr>
            <a:spLocks noGrp="1"/>
          </p:cNvSpPr>
          <p:nvPr>
            <p:ph type="ftr" sz="quarter" idx="10"/>
          </p:nvPr>
        </p:nvSpPr>
        <p:spPr/>
        <p:txBody>
          <a:bodyPr/>
          <a:lstStyle/>
          <a:p>
            <a:r>
              <a:rPr lang="en-US"/>
              <a:t>www.nachc.org</a:t>
            </a:r>
            <a:endParaRPr lang="en-US" dirty="0"/>
          </a:p>
        </p:txBody>
      </p:sp>
      <p:sp>
        <p:nvSpPr>
          <p:cNvPr id="4" name="Slide Number Placeholder 3">
            <a:extLst>
              <a:ext uri="{FF2B5EF4-FFF2-40B4-BE49-F238E27FC236}">
                <a16:creationId xmlns:a16="http://schemas.microsoft.com/office/drawing/2014/main" id="{C81E4F61-92FD-644F-90EC-81E6715A3FF1}"/>
              </a:ext>
            </a:extLst>
          </p:cNvPr>
          <p:cNvSpPr>
            <a:spLocks noGrp="1"/>
          </p:cNvSpPr>
          <p:nvPr>
            <p:ph type="sldNum" sz="quarter" idx="11"/>
          </p:nvPr>
        </p:nvSpPr>
        <p:spPr/>
        <p:txBody>
          <a:bodyPr/>
          <a:lstStyle/>
          <a:p>
            <a:r>
              <a:rPr lang="en-US">
                <a:solidFill>
                  <a:schemeClr val="accent1"/>
                </a:solidFill>
              </a:rPr>
              <a:t>|</a:t>
            </a:r>
            <a:r>
              <a:rPr lang="en-US"/>
              <a:t> </a:t>
            </a:r>
            <a:fld id="{E1AB07C4-F4AD-C942-BAEA-67B4CA5A8891}" type="slidenum">
              <a:rPr lang="en-US" smtClean="0">
                <a:solidFill>
                  <a:schemeClr val="tx2"/>
                </a:solidFill>
              </a:rPr>
              <a:pPr/>
              <a:t>‹#›</a:t>
            </a:fld>
            <a:endParaRPr lang="en-US" dirty="0">
              <a:solidFill>
                <a:schemeClr val="tx2"/>
              </a:solidFill>
            </a:endParaRPr>
          </a:p>
        </p:txBody>
      </p:sp>
      <p:sp>
        <p:nvSpPr>
          <p:cNvPr id="5" name="Прямоугольник 11">
            <a:extLst>
              <a:ext uri="{FF2B5EF4-FFF2-40B4-BE49-F238E27FC236}">
                <a16:creationId xmlns:a16="http://schemas.microsoft.com/office/drawing/2014/main" id="{B2B9FA5E-2408-A64F-9DAF-0FFBBB010DC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Заголовок 1">
            <a:extLst>
              <a:ext uri="{FF2B5EF4-FFF2-40B4-BE49-F238E27FC236}">
                <a16:creationId xmlns:a16="http://schemas.microsoft.com/office/drawing/2014/main" id="{55804FCD-DEE7-B447-B68F-8CD3692453FC}"/>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HEALTH CENTER RESOURCES SLIDE</a:t>
            </a:r>
            <a:endParaRPr lang="ru-RU" dirty="0"/>
          </a:p>
        </p:txBody>
      </p:sp>
      <p:sp>
        <p:nvSpPr>
          <p:cNvPr id="7" name="TextBox 6">
            <a:extLst>
              <a:ext uri="{FF2B5EF4-FFF2-40B4-BE49-F238E27FC236}">
                <a16:creationId xmlns:a16="http://schemas.microsoft.com/office/drawing/2014/main" id="{39416B3F-8C8D-E749-9300-69A57FDF3A1B}"/>
              </a:ext>
            </a:extLst>
          </p:cNvPr>
          <p:cNvSpPr txBox="1"/>
          <p:nvPr userDrawn="1"/>
        </p:nvSpPr>
        <p:spPr>
          <a:xfrm>
            <a:off x="4038600" y="2538008"/>
            <a:ext cx="7660008" cy="784830"/>
          </a:xfrm>
          <a:prstGeom prst="rect">
            <a:avLst/>
          </a:prstGeom>
          <a:noFill/>
        </p:spPr>
        <p:txBody>
          <a:bodyPr wrap="square" rtlCol="0">
            <a:spAutoFit/>
          </a:bodyPr>
          <a:lstStyle/>
          <a:p>
            <a:r>
              <a:rPr lang="en-US" sz="2000" b="1" dirty="0">
                <a:solidFill>
                  <a:schemeClr val="accent1"/>
                </a:solidFill>
              </a:rPr>
              <a:t>ARE YOU LOOKING FOR RESOURCES?</a:t>
            </a:r>
            <a:br>
              <a:rPr lang="en-US" sz="2000" b="1" dirty="0">
                <a:solidFill>
                  <a:schemeClr val="tx2"/>
                </a:solidFill>
              </a:rPr>
            </a:br>
            <a:endParaRPr lang="en-US" sz="500" b="1" dirty="0">
              <a:solidFill>
                <a:schemeClr val="tx2"/>
              </a:solidFill>
            </a:endParaRPr>
          </a:p>
          <a:p>
            <a:r>
              <a:rPr lang="en-US" sz="2000" dirty="0">
                <a:solidFill>
                  <a:schemeClr val="tx2"/>
                </a:solidFill>
              </a:rPr>
              <a:t>Please visit our website </a:t>
            </a:r>
            <a:r>
              <a:rPr lang="en-US" sz="2000" b="1" i="0" dirty="0" err="1">
                <a:solidFill>
                  <a:schemeClr val="tx2"/>
                </a:solidFill>
              </a:rPr>
              <a:t>www.healthcenterinfo.org</a:t>
            </a:r>
            <a:endParaRPr lang="en-US" sz="2000" b="1" i="0" dirty="0">
              <a:solidFill>
                <a:schemeClr val="tx2"/>
              </a:solidFill>
            </a:endParaRPr>
          </a:p>
        </p:txBody>
      </p:sp>
      <p:pic>
        <p:nvPicPr>
          <p:cNvPr id="9" name="Picture 8">
            <a:hlinkClick r:id="rId2"/>
            <a:extLst>
              <a:ext uri="{FF2B5EF4-FFF2-40B4-BE49-F238E27FC236}">
                <a16:creationId xmlns:a16="http://schemas.microsoft.com/office/drawing/2014/main" id="{F4FB52DE-19FF-3F4E-B622-0A585908C097}"/>
              </a:ext>
            </a:extLst>
          </p:cNvPr>
          <p:cNvPicPr>
            <a:picLocks noChangeAspect="1"/>
          </p:cNvPicPr>
          <p:nvPr userDrawn="1"/>
        </p:nvPicPr>
        <p:blipFill>
          <a:blip r:embed="rId3"/>
          <a:stretch>
            <a:fillRect/>
          </a:stretch>
        </p:blipFill>
        <p:spPr>
          <a:xfrm>
            <a:off x="4075175" y="3657600"/>
            <a:ext cx="5401729" cy="1295400"/>
          </a:xfrm>
          <a:prstGeom prst="rect">
            <a:avLst/>
          </a:prstGeom>
        </p:spPr>
      </p:pic>
    </p:spTree>
    <p:extLst>
      <p:ext uri="{BB962C8B-B14F-4D97-AF65-F5344CB8AC3E}">
        <p14:creationId xmlns:p14="http://schemas.microsoft.com/office/powerpoint/2010/main" val="38694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ocial Media Slide">
    <p:bg>
      <p:bgPr>
        <a:solidFill>
          <a:schemeClr val="tx2"/>
        </a:solidFill>
        <a:effectLst/>
      </p:bgPr>
    </p:bg>
    <p:spTree>
      <p:nvGrpSpPr>
        <p:cNvPr id="1" name=""/>
        <p:cNvGrpSpPr/>
        <p:nvPr/>
      </p:nvGrpSpPr>
      <p:grpSpPr>
        <a:xfrm>
          <a:off x="0" y="0"/>
          <a:ext cx="0" cy="0"/>
          <a:chOff x="0" y="0"/>
          <a:chExt cx="0" cy="0"/>
        </a:xfrm>
      </p:grpSpPr>
      <p:sp>
        <p:nvSpPr>
          <p:cNvPr id="8" name="Прямоугольник 11">
            <a:extLst>
              <a:ext uri="{FF2B5EF4-FFF2-40B4-BE49-F238E27FC236}">
                <a16:creationId xmlns:a16="http://schemas.microsoft.com/office/drawing/2014/main" id="{E87C36F9-7A26-B44A-9A5A-58BEAA2B3090}"/>
              </a:ext>
            </a:extLst>
          </p:cNvPr>
          <p:cNvSpPr/>
          <p:nvPr userDrawn="1"/>
        </p:nvSpPr>
        <p:spPr>
          <a:xfrm>
            <a:off x="532150" y="0"/>
            <a:ext cx="2533779" cy="6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Изображение 27">
            <a:extLst>
              <a:ext uri="{FF2B5EF4-FFF2-40B4-BE49-F238E27FC236}">
                <a16:creationId xmlns:a16="http://schemas.microsoft.com/office/drawing/2014/main" id="{68EE3F2A-A6AB-8E4A-AD6C-8B7F855053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8298269" y="516835"/>
            <a:ext cx="2708367" cy="5824330"/>
          </a:xfrm>
          <a:prstGeom prst="rect">
            <a:avLst/>
          </a:prstGeom>
        </p:spPr>
      </p:pic>
      <p:sp>
        <p:nvSpPr>
          <p:cNvPr id="11" name="Рисунок 13">
            <a:extLst>
              <a:ext uri="{FF2B5EF4-FFF2-40B4-BE49-F238E27FC236}">
                <a16:creationId xmlns:a16="http://schemas.microsoft.com/office/drawing/2014/main" id="{5E095459-FE68-644C-BA08-50B964ABD037}"/>
              </a:ext>
            </a:extLst>
          </p:cNvPr>
          <p:cNvSpPr>
            <a:spLocks noGrp="1"/>
          </p:cNvSpPr>
          <p:nvPr>
            <p:ph type="pic" sz="quarter" idx="25" hasCustomPrompt="1"/>
          </p:nvPr>
        </p:nvSpPr>
        <p:spPr>
          <a:xfrm>
            <a:off x="8298269" y="723222"/>
            <a:ext cx="2413209" cy="5411556"/>
          </a:xfrm>
          <a:custGeom>
            <a:avLst/>
            <a:gdLst>
              <a:gd name="connsiteX0" fmla="*/ 466924 w 4408266"/>
              <a:gd name="connsiteY0" fmla="*/ 0 h 9420405"/>
              <a:gd name="connsiteX1" fmla="*/ 1057794 w 4408266"/>
              <a:gd name="connsiteY1" fmla="*/ 0 h 9420405"/>
              <a:gd name="connsiteX2" fmla="*/ 1057794 w 4408266"/>
              <a:gd name="connsiteY2" fmla="*/ 111037 h 9420405"/>
              <a:gd name="connsiteX3" fmla="*/ 1248692 w 4408266"/>
              <a:gd name="connsiteY3" fmla="*/ 301936 h 9420405"/>
              <a:gd name="connsiteX4" fmla="*/ 3161000 w 4408266"/>
              <a:gd name="connsiteY4" fmla="*/ 301936 h 9420405"/>
              <a:gd name="connsiteX5" fmla="*/ 3351900 w 4408266"/>
              <a:gd name="connsiteY5" fmla="*/ 111037 h 9420405"/>
              <a:gd name="connsiteX6" fmla="*/ 3351900 w 4408266"/>
              <a:gd name="connsiteY6" fmla="*/ 0 h 9420405"/>
              <a:gd name="connsiteX7" fmla="*/ 3941342 w 4408266"/>
              <a:gd name="connsiteY7" fmla="*/ 0 h 9420405"/>
              <a:gd name="connsiteX8" fmla="*/ 4408266 w 4408266"/>
              <a:gd name="connsiteY8" fmla="*/ 466923 h 9420405"/>
              <a:gd name="connsiteX9" fmla="*/ 4408266 w 4408266"/>
              <a:gd name="connsiteY9" fmla="*/ 8953482 h 9420405"/>
              <a:gd name="connsiteX10" fmla="*/ 3941342 w 4408266"/>
              <a:gd name="connsiteY10" fmla="*/ 9420405 h 9420405"/>
              <a:gd name="connsiteX11" fmla="*/ 466924 w 4408266"/>
              <a:gd name="connsiteY11" fmla="*/ 9420405 h 9420405"/>
              <a:gd name="connsiteX12" fmla="*/ 0 w 4408266"/>
              <a:gd name="connsiteY12" fmla="*/ 8953482 h 9420405"/>
              <a:gd name="connsiteX13" fmla="*/ 0 w 4408266"/>
              <a:gd name="connsiteY13" fmla="*/ 466923 h 9420405"/>
              <a:gd name="connsiteX14" fmla="*/ 466924 w 4408266"/>
              <a:gd name="connsiteY14" fmla="*/ 0 h 942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08266" h="9420405">
                <a:moveTo>
                  <a:pt x="466924" y="0"/>
                </a:moveTo>
                <a:lnTo>
                  <a:pt x="1057794" y="0"/>
                </a:lnTo>
                <a:lnTo>
                  <a:pt x="1057794" y="111037"/>
                </a:lnTo>
                <a:cubicBezTo>
                  <a:pt x="1057794" y="216468"/>
                  <a:pt x="1143262" y="301936"/>
                  <a:pt x="1248692" y="301936"/>
                </a:cubicBezTo>
                <a:lnTo>
                  <a:pt x="3161000" y="301936"/>
                </a:lnTo>
                <a:cubicBezTo>
                  <a:pt x="3266430" y="301936"/>
                  <a:pt x="3351900" y="216468"/>
                  <a:pt x="3351900" y="111037"/>
                </a:cubicBezTo>
                <a:lnTo>
                  <a:pt x="3351900" y="0"/>
                </a:lnTo>
                <a:lnTo>
                  <a:pt x="3941342" y="0"/>
                </a:lnTo>
                <a:cubicBezTo>
                  <a:pt x="4199216" y="0"/>
                  <a:pt x="4408266" y="209049"/>
                  <a:pt x="4408266" y="466923"/>
                </a:cubicBezTo>
                <a:lnTo>
                  <a:pt x="4408266" y="8953482"/>
                </a:lnTo>
                <a:cubicBezTo>
                  <a:pt x="4408266" y="9211356"/>
                  <a:pt x="4199216" y="9420405"/>
                  <a:pt x="3941342" y="9420405"/>
                </a:cubicBezTo>
                <a:lnTo>
                  <a:pt x="466924" y="9420405"/>
                </a:lnTo>
                <a:cubicBezTo>
                  <a:pt x="209050" y="9420405"/>
                  <a:pt x="0" y="9211356"/>
                  <a:pt x="0" y="8953482"/>
                </a:cubicBezTo>
                <a:lnTo>
                  <a:pt x="0" y="466923"/>
                </a:lnTo>
                <a:cubicBezTo>
                  <a:pt x="0" y="209049"/>
                  <a:pt x="209050" y="0"/>
                  <a:pt x="466924" y="0"/>
                </a:cubicBezTo>
                <a:close/>
              </a:path>
            </a:pathLst>
          </a:custGeom>
          <a:pattFill prst="lgCheck">
            <a:fgClr>
              <a:schemeClr val="bg1"/>
            </a:fgClr>
            <a:bgClr>
              <a:schemeClr val="bg1">
                <a:lumMod val="75000"/>
              </a:schemeClr>
            </a:bgClr>
          </a:pattFill>
          <a:ln>
            <a:noFill/>
          </a:ln>
          <a:effectLst/>
          <a:scene3d>
            <a:camera prst="perspectiveFront">
              <a:rot lat="0" lon="899971" rev="0"/>
            </a:camera>
            <a:lightRig rig="threePt" dir="t"/>
          </a:scene3d>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800" b="1">
                <a:solidFill>
                  <a:schemeClr val="lt1"/>
                </a:solidFill>
              </a:defRPr>
            </a:lvl1pPr>
          </a:lstStyle>
          <a:p>
            <a:pPr lvl="0" algn="ctr"/>
            <a:r>
              <a:rPr lang="en-US" dirty="0"/>
              <a:t>Click icon to add picture\</a:t>
            </a:r>
          </a:p>
        </p:txBody>
      </p:sp>
      <p:sp>
        <p:nvSpPr>
          <p:cNvPr id="12" name="Заголовок 1">
            <a:extLst>
              <a:ext uri="{FF2B5EF4-FFF2-40B4-BE49-F238E27FC236}">
                <a16:creationId xmlns:a16="http://schemas.microsoft.com/office/drawing/2014/main" id="{572FFAFA-4F81-754F-9603-DA0D28786A9F}"/>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bg1"/>
                </a:solidFill>
                <a:latin typeface="+mj-lt"/>
                <a:ea typeface="Tahoma" charset="0"/>
                <a:cs typeface="Tahoma" charset="0"/>
              </a:defRPr>
            </a:lvl1pPr>
          </a:lstStyle>
          <a:p>
            <a:r>
              <a:rPr lang="en-US" dirty="0"/>
              <a:t>FOLLOW </a:t>
            </a:r>
            <a:br>
              <a:rPr lang="en-US" dirty="0"/>
            </a:br>
            <a:r>
              <a:rPr lang="en-US" dirty="0"/>
              <a:t>@NACHC</a:t>
            </a:r>
            <a:endParaRPr lang="ru-RU" dirty="0"/>
          </a:p>
        </p:txBody>
      </p:sp>
      <p:sp>
        <p:nvSpPr>
          <p:cNvPr id="6" name="Текст 3">
            <a:extLst>
              <a:ext uri="{FF2B5EF4-FFF2-40B4-BE49-F238E27FC236}">
                <a16:creationId xmlns:a16="http://schemas.microsoft.com/office/drawing/2014/main" id="{BE52EC39-9C26-0A4E-B26F-FB5B27D5CA3F}"/>
              </a:ext>
            </a:extLst>
          </p:cNvPr>
          <p:cNvSpPr>
            <a:spLocks noGrp="1"/>
          </p:cNvSpPr>
          <p:nvPr>
            <p:ph type="body" sz="quarter" idx="21" hasCustomPrompt="1"/>
          </p:nvPr>
        </p:nvSpPr>
        <p:spPr>
          <a:xfrm>
            <a:off x="1676400" y="2438400"/>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Twitter</a:t>
            </a:r>
            <a:br>
              <a:rPr lang="en-US" dirty="0"/>
            </a:br>
            <a:endParaRPr lang="en-US" dirty="0"/>
          </a:p>
        </p:txBody>
      </p:sp>
      <p:pic>
        <p:nvPicPr>
          <p:cNvPr id="2" name="Picture 1">
            <a:extLst>
              <a:ext uri="{FF2B5EF4-FFF2-40B4-BE49-F238E27FC236}">
                <a16:creationId xmlns:a16="http://schemas.microsoft.com/office/drawing/2014/main" id="{0D7DEB78-6A37-9E48-B3E1-365C0ADFD373}"/>
              </a:ext>
            </a:extLst>
          </p:cNvPr>
          <p:cNvPicPr>
            <a:picLocks noChangeAspect="1"/>
          </p:cNvPicPr>
          <p:nvPr userDrawn="1"/>
        </p:nvPicPr>
        <p:blipFill>
          <a:blip r:embed="rId3"/>
          <a:stretch>
            <a:fillRect/>
          </a:stretch>
        </p:blipFill>
        <p:spPr>
          <a:xfrm>
            <a:off x="816936" y="2539926"/>
            <a:ext cx="635000" cy="635000"/>
          </a:xfrm>
          <a:prstGeom prst="rect">
            <a:avLst/>
          </a:prstGeom>
        </p:spPr>
      </p:pic>
      <p:pic>
        <p:nvPicPr>
          <p:cNvPr id="3" name="Picture 2">
            <a:extLst>
              <a:ext uri="{FF2B5EF4-FFF2-40B4-BE49-F238E27FC236}">
                <a16:creationId xmlns:a16="http://schemas.microsoft.com/office/drawing/2014/main" id="{C768B628-B05D-5F4E-A995-00C69A11CB53}"/>
              </a:ext>
            </a:extLst>
          </p:cNvPr>
          <p:cNvPicPr>
            <a:picLocks noChangeAspect="1"/>
          </p:cNvPicPr>
          <p:nvPr userDrawn="1"/>
        </p:nvPicPr>
        <p:blipFill>
          <a:blip r:embed="rId4"/>
          <a:stretch>
            <a:fillRect/>
          </a:stretch>
        </p:blipFill>
        <p:spPr>
          <a:xfrm>
            <a:off x="826576" y="3338099"/>
            <a:ext cx="635000" cy="635000"/>
          </a:xfrm>
          <a:prstGeom prst="rect">
            <a:avLst/>
          </a:prstGeom>
        </p:spPr>
      </p:pic>
      <p:pic>
        <p:nvPicPr>
          <p:cNvPr id="4" name="Picture 3">
            <a:extLst>
              <a:ext uri="{FF2B5EF4-FFF2-40B4-BE49-F238E27FC236}">
                <a16:creationId xmlns:a16="http://schemas.microsoft.com/office/drawing/2014/main" id="{8BF0997E-E7FB-BE4F-8EFB-4DD90C29C2FE}"/>
              </a:ext>
            </a:extLst>
          </p:cNvPr>
          <p:cNvPicPr>
            <a:picLocks noChangeAspect="1"/>
          </p:cNvPicPr>
          <p:nvPr userDrawn="1"/>
        </p:nvPicPr>
        <p:blipFill>
          <a:blip r:embed="rId5"/>
          <a:stretch>
            <a:fillRect/>
          </a:stretch>
        </p:blipFill>
        <p:spPr>
          <a:xfrm>
            <a:off x="826576" y="4136272"/>
            <a:ext cx="635000" cy="635000"/>
          </a:xfrm>
          <a:prstGeom prst="rect">
            <a:avLst/>
          </a:prstGeom>
        </p:spPr>
      </p:pic>
      <p:pic>
        <p:nvPicPr>
          <p:cNvPr id="5" name="Picture 4">
            <a:extLst>
              <a:ext uri="{FF2B5EF4-FFF2-40B4-BE49-F238E27FC236}">
                <a16:creationId xmlns:a16="http://schemas.microsoft.com/office/drawing/2014/main" id="{F08ABEF7-A6B2-964D-A8A7-F5AD2C1E879B}"/>
              </a:ext>
            </a:extLst>
          </p:cNvPr>
          <p:cNvPicPr>
            <a:picLocks noChangeAspect="1"/>
          </p:cNvPicPr>
          <p:nvPr userDrawn="1"/>
        </p:nvPicPr>
        <p:blipFill>
          <a:blip r:embed="rId6"/>
          <a:stretch>
            <a:fillRect/>
          </a:stretch>
        </p:blipFill>
        <p:spPr>
          <a:xfrm>
            <a:off x="838200" y="4934445"/>
            <a:ext cx="635000" cy="635000"/>
          </a:xfrm>
          <a:prstGeom prst="rect">
            <a:avLst/>
          </a:prstGeom>
        </p:spPr>
      </p:pic>
      <p:sp>
        <p:nvSpPr>
          <p:cNvPr id="15" name="Текст 3">
            <a:extLst>
              <a:ext uri="{FF2B5EF4-FFF2-40B4-BE49-F238E27FC236}">
                <a16:creationId xmlns:a16="http://schemas.microsoft.com/office/drawing/2014/main" id="{C4B476B3-A449-2744-8686-DE95C2C165FF}"/>
              </a:ext>
            </a:extLst>
          </p:cNvPr>
          <p:cNvSpPr>
            <a:spLocks noGrp="1"/>
          </p:cNvSpPr>
          <p:nvPr>
            <p:ph type="body" sz="quarter" idx="26" hasCustomPrompt="1"/>
          </p:nvPr>
        </p:nvSpPr>
        <p:spPr>
          <a:xfrm>
            <a:off x="1676400" y="3290807"/>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Facebook</a:t>
            </a:r>
            <a:br>
              <a:rPr lang="en-US" dirty="0"/>
            </a:br>
            <a:endParaRPr lang="en-US" dirty="0"/>
          </a:p>
        </p:txBody>
      </p:sp>
      <p:sp>
        <p:nvSpPr>
          <p:cNvPr id="16" name="Текст 3">
            <a:extLst>
              <a:ext uri="{FF2B5EF4-FFF2-40B4-BE49-F238E27FC236}">
                <a16:creationId xmlns:a16="http://schemas.microsoft.com/office/drawing/2014/main" id="{6CC63756-0F66-4342-A860-C84D66E8EFE1}"/>
              </a:ext>
            </a:extLst>
          </p:cNvPr>
          <p:cNvSpPr>
            <a:spLocks noGrp="1"/>
          </p:cNvSpPr>
          <p:nvPr>
            <p:ph type="body" sz="quarter" idx="27" hasCustomPrompt="1"/>
          </p:nvPr>
        </p:nvSpPr>
        <p:spPr>
          <a:xfrm>
            <a:off x="1676400" y="4065722"/>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Instagram</a:t>
            </a:r>
            <a:br>
              <a:rPr lang="en-US" dirty="0"/>
            </a:br>
            <a:endParaRPr lang="en-US" dirty="0"/>
          </a:p>
        </p:txBody>
      </p:sp>
      <p:sp>
        <p:nvSpPr>
          <p:cNvPr id="17" name="Текст 3">
            <a:extLst>
              <a:ext uri="{FF2B5EF4-FFF2-40B4-BE49-F238E27FC236}">
                <a16:creationId xmlns:a16="http://schemas.microsoft.com/office/drawing/2014/main" id="{28E0B257-B2A2-3347-88F2-A71C0FF0966A}"/>
              </a:ext>
            </a:extLst>
          </p:cNvPr>
          <p:cNvSpPr>
            <a:spLocks noGrp="1"/>
          </p:cNvSpPr>
          <p:nvPr>
            <p:ph type="body" sz="quarter" idx="28" hasCustomPrompt="1"/>
          </p:nvPr>
        </p:nvSpPr>
        <p:spPr>
          <a:xfrm>
            <a:off x="1676400" y="4887132"/>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err="1"/>
              <a:t>Linkedin</a:t>
            </a:r>
            <a:br>
              <a:rPr lang="en-US" dirty="0"/>
            </a:br>
            <a:endParaRPr lang="en-US" dirty="0"/>
          </a:p>
        </p:txBody>
      </p:sp>
    </p:spTree>
    <p:extLst>
      <p:ext uri="{BB962C8B-B14F-4D97-AF65-F5344CB8AC3E}">
        <p14:creationId xmlns:p14="http://schemas.microsoft.com/office/powerpoint/2010/main" val="961753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734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243912-548D-8D4A-B1B0-7ABD4709DCAA}"/>
              </a:ext>
            </a:extLst>
          </p:cNvPr>
          <p:cNvPicPr>
            <a:picLocks noChangeAspect="1"/>
          </p:cNvPicPr>
          <p:nvPr userDrawn="1"/>
        </p:nvPicPr>
        <p:blipFill>
          <a:blip r:embed="rId2"/>
          <a:stretch>
            <a:fillRect/>
          </a:stretch>
        </p:blipFill>
        <p:spPr>
          <a:xfrm>
            <a:off x="313304" y="457200"/>
            <a:ext cx="2128238" cy="564394"/>
          </a:xfrm>
          <a:prstGeom prst="rect">
            <a:avLst/>
          </a:prstGeom>
        </p:spPr>
      </p:pic>
      <p:sp>
        <p:nvSpPr>
          <p:cNvPr id="9" name="Rectangle 3">
            <a:extLst>
              <a:ext uri="{FF2B5EF4-FFF2-40B4-BE49-F238E27FC236}">
                <a16:creationId xmlns:a16="http://schemas.microsoft.com/office/drawing/2014/main" id="{71E0BEB1-0522-6240-8F95-65D4A14FD620}"/>
              </a:ext>
            </a:extLst>
          </p:cNvPr>
          <p:cNvSpPr/>
          <p:nvPr userDrawn="1"/>
        </p:nvSpPr>
        <p:spPr>
          <a:xfrm>
            <a:off x="2441542" y="0"/>
            <a:ext cx="9766407" cy="6867426"/>
          </a:xfrm>
          <a:custGeom>
            <a:avLst/>
            <a:gdLst>
              <a:gd name="connsiteX0" fmla="*/ 0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0 w 9151049"/>
              <a:gd name="connsiteY4" fmla="*/ 0 h 6858000"/>
              <a:gd name="connsiteX0" fmla="*/ 2931736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2931736 w 9151049"/>
              <a:gd name="connsiteY4" fmla="*/ 0 h 6858000"/>
              <a:gd name="connsiteX0" fmla="*/ 2846895 w 9066208"/>
              <a:gd name="connsiteY0" fmla="*/ 0 h 6867426"/>
              <a:gd name="connsiteX1" fmla="*/ 9066208 w 9066208"/>
              <a:gd name="connsiteY1" fmla="*/ 0 h 6867426"/>
              <a:gd name="connsiteX2" fmla="*/ 9066208 w 9066208"/>
              <a:gd name="connsiteY2" fmla="*/ 6858000 h 6867426"/>
              <a:gd name="connsiteX3" fmla="*/ 0 w 9066208"/>
              <a:gd name="connsiteY3" fmla="*/ 6867426 h 6867426"/>
              <a:gd name="connsiteX4" fmla="*/ 2846895 w 9066208"/>
              <a:gd name="connsiteY4" fmla="*/ 0 h 686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6208" h="6867426">
                <a:moveTo>
                  <a:pt x="2846895" y="0"/>
                </a:moveTo>
                <a:lnTo>
                  <a:pt x="9066208" y="0"/>
                </a:lnTo>
                <a:lnTo>
                  <a:pt x="9066208" y="6858000"/>
                </a:lnTo>
                <a:lnTo>
                  <a:pt x="0" y="6867426"/>
                </a:lnTo>
                <a:lnTo>
                  <a:pt x="2846895" y="0"/>
                </a:lnTo>
                <a:close/>
              </a:path>
            </a:pathLst>
          </a:cu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ubtitle 2"/>
          <p:cNvSpPr>
            <a:spLocks noGrp="1"/>
          </p:cNvSpPr>
          <p:nvPr>
            <p:ph type="subTitle" idx="1"/>
          </p:nvPr>
        </p:nvSpPr>
        <p:spPr>
          <a:xfrm>
            <a:off x="5369118" y="5072463"/>
            <a:ext cx="5610999" cy="1655762"/>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p:cNvSpPr>
            <a:spLocks noGrp="1"/>
          </p:cNvSpPr>
          <p:nvPr>
            <p:ph type="ctrTitle" hasCustomPrompt="1"/>
          </p:nvPr>
        </p:nvSpPr>
        <p:spPr>
          <a:xfrm>
            <a:off x="5369118" y="2657061"/>
            <a:ext cx="6780618" cy="2387600"/>
          </a:xfrm>
          <a:prstGeom prst="rect">
            <a:avLst/>
          </a:prstGeom>
        </p:spPr>
        <p:txBody>
          <a:bodyPr anchor="b"/>
          <a:lstStyle>
            <a:lvl1pPr algn="l">
              <a:defRPr sz="6000" b="1">
                <a:solidFill>
                  <a:schemeClr val="tx2"/>
                </a:solidFill>
              </a:defRPr>
            </a:lvl1pPr>
          </a:lstStyle>
          <a:p>
            <a:r>
              <a:rPr lang="en-US" dirty="0"/>
              <a:t>CLICK TO EDIT </a:t>
            </a:r>
            <a:br>
              <a:rPr lang="en-US" dirty="0"/>
            </a:br>
            <a:r>
              <a:rPr lang="en-US" dirty="0"/>
              <a:t>MASTER TITLE STYLE</a:t>
            </a:r>
          </a:p>
        </p:txBody>
      </p:sp>
      <p:sp>
        <p:nvSpPr>
          <p:cNvPr id="23" name="Parallelogram 21">
            <a:extLst>
              <a:ext uri="{FF2B5EF4-FFF2-40B4-BE49-F238E27FC236}">
                <a16:creationId xmlns:a16="http://schemas.microsoft.com/office/drawing/2014/main" id="{527BD3E8-99A0-854E-84B3-1127B103B9D6}"/>
              </a:ext>
            </a:extLst>
          </p:cNvPr>
          <p:cNvSpPr/>
          <p:nvPr userDrawn="1"/>
        </p:nvSpPr>
        <p:spPr>
          <a:xfrm rot="780000">
            <a:off x="3057734" y="-341262"/>
            <a:ext cx="2186433" cy="7539728"/>
          </a:xfrm>
          <a:custGeom>
            <a:avLst/>
            <a:gdLst>
              <a:gd name="connsiteX0" fmla="*/ 0 w 1216152"/>
              <a:gd name="connsiteY0" fmla="*/ 1646338 h 1646338"/>
              <a:gd name="connsiteX1" fmla="*/ 304038 w 1216152"/>
              <a:gd name="connsiteY1" fmla="*/ 0 h 1646338"/>
              <a:gd name="connsiteX2" fmla="*/ 1216152 w 1216152"/>
              <a:gd name="connsiteY2" fmla="*/ 0 h 1646338"/>
              <a:gd name="connsiteX3" fmla="*/ 912114 w 1216152"/>
              <a:gd name="connsiteY3" fmla="*/ 1646338 h 1646338"/>
              <a:gd name="connsiteX4" fmla="*/ 0 w 1216152"/>
              <a:gd name="connsiteY4" fmla="*/ 1646338 h 1646338"/>
              <a:gd name="connsiteX0" fmla="*/ 0 w 1216152"/>
              <a:gd name="connsiteY0" fmla="*/ 4735503 h 4735503"/>
              <a:gd name="connsiteX1" fmla="*/ 867482 w 1216152"/>
              <a:gd name="connsiteY1" fmla="*/ 0 h 4735503"/>
              <a:gd name="connsiteX2" fmla="*/ 1216152 w 1216152"/>
              <a:gd name="connsiteY2" fmla="*/ 3089165 h 4735503"/>
              <a:gd name="connsiteX3" fmla="*/ 912114 w 1216152"/>
              <a:gd name="connsiteY3" fmla="*/ 4735503 h 4735503"/>
              <a:gd name="connsiteX4" fmla="*/ 0 w 1216152"/>
              <a:gd name="connsiteY4" fmla="*/ 4735503 h 4735503"/>
              <a:gd name="connsiteX0" fmla="*/ 0 w 1835762"/>
              <a:gd name="connsiteY0" fmla="*/ 4968288 h 4968288"/>
              <a:gd name="connsiteX1" fmla="*/ 867482 w 1835762"/>
              <a:gd name="connsiteY1" fmla="*/ 232785 h 4968288"/>
              <a:gd name="connsiteX2" fmla="*/ 1835762 w 1835762"/>
              <a:gd name="connsiteY2" fmla="*/ 0 h 4968288"/>
              <a:gd name="connsiteX3" fmla="*/ 912114 w 1835762"/>
              <a:gd name="connsiteY3" fmla="*/ 4968288 h 4968288"/>
              <a:gd name="connsiteX4" fmla="*/ 0 w 1835762"/>
              <a:gd name="connsiteY4" fmla="*/ 4968288 h 4968288"/>
              <a:gd name="connsiteX0" fmla="*/ 0 w 2336886"/>
              <a:gd name="connsiteY0" fmla="*/ 7594976 h 7594976"/>
              <a:gd name="connsiteX1" fmla="*/ 1368606 w 2336886"/>
              <a:gd name="connsiteY1" fmla="*/ 232785 h 7594976"/>
              <a:gd name="connsiteX2" fmla="*/ 2336886 w 2336886"/>
              <a:gd name="connsiteY2" fmla="*/ 0 h 7594976"/>
              <a:gd name="connsiteX3" fmla="*/ 1413238 w 2336886"/>
              <a:gd name="connsiteY3" fmla="*/ 4968288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512"/>
              <a:gd name="connsiteY0" fmla="*/ 7574264 h 7574264"/>
              <a:gd name="connsiteX1" fmla="*/ 1368232 w 2336512"/>
              <a:gd name="connsiteY1" fmla="*/ 232785 h 7574264"/>
              <a:gd name="connsiteX2" fmla="*/ 2336512 w 2336512"/>
              <a:gd name="connsiteY2" fmla="*/ 0 h 7574264"/>
              <a:gd name="connsiteX3" fmla="*/ 967905 w 2336512"/>
              <a:gd name="connsiteY3" fmla="*/ 7362191 h 7574264"/>
              <a:gd name="connsiteX4" fmla="*/ 0 w 2336512"/>
              <a:gd name="connsiteY4" fmla="*/ 7574264 h 7574264"/>
              <a:gd name="connsiteX0" fmla="*/ 0 w 2339147"/>
              <a:gd name="connsiteY0" fmla="*/ 7585185 h 7585185"/>
              <a:gd name="connsiteX1" fmla="*/ 1370867 w 2339147"/>
              <a:gd name="connsiteY1" fmla="*/ 232785 h 7585185"/>
              <a:gd name="connsiteX2" fmla="*/ 2339147 w 2339147"/>
              <a:gd name="connsiteY2" fmla="*/ 0 h 7585185"/>
              <a:gd name="connsiteX3" fmla="*/ 970540 w 2339147"/>
              <a:gd name="connsiteY3" fmla="*/ 7362191 h 7585185"/>
              <a:gd name="connsiteX4" fmla="*/ 0 w 2339147"/>
              <a:gd name="connsiteY4" fmla="*/ 7585185 h 7585185"/>
              <a:gd name="connsiteX0" fmla="*/ 0 w 2339147"/>
              <a:gd name="connsiteY0" fmla="*/ 7585185 h 7585185"/>
              <a:gd name="connsiteX1" fmla="*/ 1092255 w 2339147"/>
              <a:gd name="connsiteY1" fmla="*/ 307308 h 7585185"/>
              <a:gd name="connsiteX2" fmla="*/ 2339147 w 2339147"/>
              <a:gd name="connsiteY2" fmla="*/ 0 h 7585185"/>
              <a:gd name="connsiteX3" fmla="*/ 970540 w 2339147"/>
              <a:gd name="connsiteY3" fmla="*/ 7362191 h 7585185"/>
              <a:gd name="connsiteX4" fmla="*/ 0 w 2339147"/>
              <a:gd name="connsiteY4" fmla="*/ 7585185 h 7585185"/>
              <a:gd name="connsiteX0" fmla="*/ 0 w 2186433"/>
              <a:gd name="connsiteY0" fmla="*/ 7539728 h 7539728"/>
              <a:gd name="connsiteX1" fmla="*/ 1092255 w 2186433"/>
              <a:gd name="connsiteY1" fmla="*/ 261851 h 7539728"/>
              <a:gd name="connsiteX2" fmla="*/ 2186433 w 2186433"/>
              <a:gd name="connsiteY2" fmla="*/ 0 h 7539728"/>
              <a:gd name="connsiteX3" fmla="*/ 970540 w 2186433"/>
              <a:gd name="connsiteY3" fmla="*/ 7316734 h 7539728"/>
              <a:gd name="connsiteX4" fmla="*/ 0 w 2186433"/>
              <a:gd name="connsiteY4" fmla="*/ 7539728 h 7539728"/>
              <a:gd name="connsiteX0" fmla="*/ 0 w 2186433"/>
              <a:gd name="connsiteY0" fmla="*/ 7539728 h 7539728"/>
              <a:gd name="connsiteX1" fmla="*/ 1097872 w 2186433"/>
              <a:gd name="connsiteY1" fmla="*/ 252863 h 7539728"/>
              <a:gd name="connsiteX2" fmla="*/ 2186433 w 2186433"/>
              <a:gd name="connsiteY2" fmla="*/ 0 h 7539728"/>
              <a:gd name="connsiteX3" fmla="*/ 970540 w 2186433"/>
              <a:gd name="connsiteY3" fmla="*/ 7316734 h 7539728"/>
              <a:gd name="connsiteX4" fmla="*/ 0 w 2186433"/>
              <a:gd name="connsiteY4" fmla="*/ 7539728 h 753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433" h="7539728">
                <a:moveTo>
                  <a:pt x="0" y="7539728"/>
                </a:moveTo>
                <a:lnTo>
                  <a:pt x="1097872" y="252863"/>
                </a:lnTo>
                <a:lnTo>
                  <a:pt x="2186433" y="0"/>
                </a:lnTo>
                <a:cubicBezTo>
                  <a:pt x="1730231" y="2454064"/>
                  <a:pt x="958942" y="7304119"/>
                  <a:pt x="970540" y="7316734"/>
                </a:cubicBezTo>
                <a:lnTo>
                  <a:pt x="0" y="75397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529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ssion Slide">
    <p:spTree>
      <p:nvGrpSpPr>
        <p:cNvPr id="1" name=""/>
        <p:cNvGrpSpPr/>
        <p:nvPr/>
      </p:nvGrpSpPr>
      <p:grpSpPr>
        <a:xfrm>
          <a:off x="0" y="0"/>
          <a:ext cx="0" cy="0"/>
          <a:chOff x="0" y="0"/>
          <a:chExt cx="0" cy="0"/>
        </a:xfrm>
      </p:grpSpPr>
      <p:sp>
        <p:nvSpPr>
          <p:cNvPr id="15" name="Прямоугольник 1">
            <a:extLst>
              <a:ext uri="{FF2B5EF4-FFF2-40B4-BE49-F238E27FC236}">
                <a16:creationId xmlns:a16="http://schemas.microsoft.com/office/drawing/2014/main" id="{66EB1058-6D0C-264B-BBBA-9D5B4669BC6E}"/>
              </a:ext>
            </a:extLst>
          </p:cNvPr>
          <p:cNvSpPr/>
          <p:nvPr userDrawn="1"/>
        </p:nvSpPr>
        <p:spPr>
          <a:xfrm>
            <a:off x="0" y="0"/>
            <a:ext cx="3065929" cy="687051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pic>
        <p:nvPicPr>
          <p:cNvPr id="16" name="Picture 15">
            <a:extLst>
              <a:ext uri="{FF2B5EF4-FFF2-40B4-BE49-F238E27FC236}">
                <a16:creationId xmlns:a16="http://schemas.microsoft.com/office/drawing/2014/main" id="{1ADF59AD-F9AF-A644-84B0-1F632F441CAC}"/>
              </a:ext>
            </a:extLst>
          </p:cNvPr>
          <p:cNvPicPr>
            <a:picLocks noChangeAspect="1"/>
          </p:cNvPicPr>
          <p:nvPr userDrawn="1"/>
        </p:nvPicPr>
        <p:blipFill>
          <a:blip r:embed="rId2"/>
          <a:stretch>
            <a:fillRect/>
          </a:stretch>
        </p:blipFill>
        <p:spPr>
          <a:xfrm>
            <a:off x="838200" y="6353489"/>
            <a:ext cx="1387613" cy="367986"/>
          </a:xfrm>
          <a:prstGeom prst="rect">
            <a:avLst/>
          </a:prstGeom>
        </p:spPr>
      </p:pic>
      <p:sp>
        <p:nvSpPr>
          <p:cNvPr id="20" name="TextBox 19">
            <a:extLst>
              <a:ext uri="{FF2B5EF4-FFF2-40B4-BE49-F238E27FC236}">
                <a16:creationId xmlns:a16="http://schemas.microsoft.com/office/drawing/2014/main" id="{8CE390AD-2706-2C49-8570-1F159BD3BC6D}"/>
              </a:ext>
            </a:extLst>
          </p:cNvPr>
          <p:cNvSpPr txBox="1"/>
          <p:nvPr userDrawn="1"/>
        </p:nvSpPr>
        <p:spPr>
          <a:xfrm>
            <a:off x="4038600" y="2538008"/>
            <a:ext cx="7660008" cy="1708160"/>
          </a:xfrm>
          <a:prstGeom prst="rect">
            <a:avLst/>
          </a:prstGeom>
          <a:noFill/>
        </p:spPr>
        <p:txBody>
          <a:bodyPr wrap="square" rtlCol="0">
            <a:spAutoFit/>
          </a:bodyPr>
          <a:lstStyle/>
          <a:p>
            <a:r>
              <a:rPr lang="en-US" sz="2000" b="1" dirty="0">
                <a:solidFill>
                  <a:schemeClr val="accent1"/>
                </a:solidFill>
              </a:rPr>
              <a:t>America’s Voice for Community Health Care</a:t>
            </a:r>
            <a:br>
              <a:rPr lang="en-US" sz="2000" b="1" dirty="0">
                <a:solidFill>
                  <a:schemeClr val="tx2"/>
                </a:solidFill>
              </a:rPr>
            </a:br>
            <a:endParaRPr lang="en-US" sz="500" b="1" dirty="0">
              <a:solidFill>
                <a:schemeClr val="tx2"/>
              </a:solidFill>
            </a:endParaRPr>
          </a:p>
          <a:p>
            <a:r>
              <a:rPr lang="en-US" sz="2000" dirty="0">
                <a:solidFill>
                  <a:schemeClr val="tx2"/>
                </a:solidFill>
              </a:rPr>
              <a:t>The National Association of Community Health Centers (NACHC) was founded in 1971 to promote efficient, high quality, comprehensive health care that is accessible, culturally and linguistically competent, community directed, and patient centered for all.</a:t>
            </a:r>
          </a:p>
        </p:txBody>
      </p:sp>
      <p:sp>
        <p:nvSpPr>
          <p:cNvPr id="21" name="Picture Placeholder 2">
            <a:extLst>
              <a:ext uri="{FF2B5EF4-FFF2-40B4-BE49-F238E27FC236}">
                <a16:creationId xmlns:a16="http://schemas.microsoft.com/office/drawing/2014/main" id="{7E00178F-C1BD-D94E-953F-768F6DEB6F7C}"/>
              </a:ext>
            </a:extLst>
          </p:cNvPr>
          <p:cNvSpPr>
            <a:spLocks noGrp="1"/>
          </p:cNvSpPr>
          <p:nvPr>
            <p:ph type="pic" sz="quarter" idx="24"/>
          </p:nvPr>
        </p:nvSpPr>
        <p:spPr>
          <a:xfrm>
            <a:off x="3064014" y="4586990"/>
            <a:ext cx="3038156" cy="2271009"/>
          </a:xfrm>
          <a:prstGeom prst="rect">
            <a:avLst/>
          </a:pr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31" name="Прямоугольник 11">
            <a:extLst>
              <a:ext uri="{FF2B5EF4-FFF2-40B4-BE49-F238E27FC236}">
                <a16:creationId xmlns:a16="http://schemas.microsoft.com/office/drawing/2014/main" id="{8C1DA4FF-0F90-3644-9BE8-16BAF3AD5889}"/>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Picture Placeholder 2">
            <a:extLst>
              <a:ext uri="{FF2B5EF4-FFF2-40B4-BE49-F238E27FC236}">
                <a16:creationId xmlns:a16="http://schemas.microsoft.com/office/drawing/2014/main" id="{5D0CBF80-6EEB-E741-968D-4D7B063A8B5C}"/>
              </a:ext>
            </a:extLst>
          </p:cNvPr>
          <p:cNvSpPr>
            <a:spLocks noGrp="1"/>
          </p:cNvSpPr>
          <p:nvPr>
            <p:ph type="pic" sz="quarter" idx="25"/>
          </p:nvPr>
        </p:nvSpPr>
        <p:spPr>
          <a:xfrm>
            <a:off x="6102170" y="4586990"/>
            <a:ext cx="3038156" cy="2271009"/>
          </a:xfrm>
          <a:prstGeom prst="rect">
            <a:avLst/>
          </a:prstGeom>
          <a:blipFill>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endParaRPr lang="en-US" dirty="0"/>
          </a:p>
        </p:txBody>
      </p:sp>
      <p:sp>
        <p:nvSpPr>
          <p:cNvPr id="40" name="Picture Placeholder 2">
            <a:extLst>
              <a:ext uri="{FF2B5EF4-FFF2-40B4-BE49-F238E27FC236}">
                <a16:creationId xmlns:a16="http://schemas.microsoft.com/office/drawing/2014/main" id="{DDFBFF8F-D3DE-2F4B-B820-78D84657B1C5}"/>
              </a:ext>
            </a:extLst>
          </p:cNvPr>
          <p:cNvSpPr>
            <a:spLocks noGrp="1"/>
          </p:cNvSpPr>
          <p:nvPr>
            <p:ph type="pic" sz="quarter" idx="26"/>
          </p:nvPr>
        </p:nvSpPr>
        <p:spPr>
          <a:xfrm>
            <a:off x="9153844" y="4586990"/>
            <a:ext cx="3038156" cy="2271009"/>
          </a:xfrm>
          <a:prstGeom prst="rect">
            <a:avLst/>
          </a:prstGeom>
          <a:blipFill>
            <a:blip r:embed="rId5"/>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endParaRPr lang="en-US" dirty="0"/>
          </a:p>
        </p:txBody>
      </p:sp>
      <p:sp>
        <p:nvSpPr>
          <p:cNvPr id="12" name="TextBox 11">
            <a:extLst>
              <a:ext uri="{FF2B5EF4-FFF2-40B4-BE49-F238E27FC236}">
                <a16:creationId xmlns:a16="http://schemas.microsoft.com/office/drawing/2014/main" id="{4F8C0D61-85FC-EC4C-B688-69C0EB486956}"/>
              </a:ext>
            </a:extLst>
          </p:cNvPr>
          <p:cNvSpPr txBox="1"/>
          <p:nvPr userDrawn="1"/>
        </p:nvSpPr>
        <p:spPr>
          <a:xfrm>
            <a:off x="773511" y="764906"/>
            <a:ext cx="3172428" cy="1353576"/>
          </a:xfrm>
          <a:prstGeom prst="rect">
            <a:avLst/>
          </a:prstGeom>
          <a:noFill/>
        </p:spPr>
        <p:txBody>
          <a:bodyPr wrap="square" rtlCol="0">
            <a:spAutoFit/>
          </a:bodyPr>
          <a:lstStyle/>
          <a:p>
            <a:pPr marL="0" marR="0" indent="0" algn="l" defTabSz="2438645" rtl="0" eaLnBrk="1" fontAlgn="auto" latinLnBrk="0" hangingPunct="1">
              <a:lnSpc>
                <a:spcPct val="85000"/>
              </a:lnSpc>
              <a:spcBef>
                <a:spcPct val="0"/>
              </a:spcBef>
              <a:spcAft>
                <a:spcPts val="0"/>
              </a:spcAft>
              <a:buClrTx/>
              <a:buSzTx/>
              <a:buFontTx/>
              <a:buNone/>
              <a:tabLst>
                <a:tab pos="3641907" algn="l"/>
              </a:tabLst>
            </a:pPr>
            <a:r>
              <a:rPr lang="en-US" sz="4800" b="1" i="0" kern="1200" spc="0" baseline="0" dirty="0">
                <a:solidFill>
                  <a:schemeClr val="tx2"/>
                </a:solidFill>
                <a:latin typeface="+mj-lt"/>
                <a:ea typeface="Tahoma" charset="0"/>
                <a:cs typeface="Tahoma" charset="0"/>
              </a:rPr>
              <a:t>THE NACHC</a:t>
            </a:r>
          </a:p>
          <a:p>
            <a:pPr marL="0" marR="0" indent="0" algn="l" defTabSz="2438645" rtl="0" eaLnBrk="1" fontAlgn="auto" latinLnBrk="0" hangingPunct="1">
              <a:lnSpc>
                <a:spcPct val="85000"/>
              </a:lnSpc>
              <a:spcBef>
                <a:spcPct val="0"/>
              </a:spcBef>
              <a:spcAft>
                <a:spcPts val="0"/>
              </a:spcAft>
              <a:buClrTx/>
              <a:buSzTx/>
              <a:buFontTx/>
              <a:buNone/>
              <a:tabLst>
                <a:tab pos="3641907" algn="l"/>
              </a:tabLst>
            </a:pPr>
            <a:r>
              <a:rPr lang="en-US" sz="4800" b="1" i="0" kern="1200" spc="0" baseline="0" dirty="0">
                <a:solidFill>
                  <a:schemeClr val="tx2"/>
                </a:solidFill>
                <a:latin typeface="+mj-lt"/>
                <a:ea typeface="Tahoma" charset="0"/>
                <a:cs typeface="Tahoma" charset="0"/>
              </a:rPr>
              <a:t>MISSION</a:t>
            </a:r>
          </a:p>
        </p:txBody>
      </p:sp>
    </p:spTree>
    <p:extLst>
      <p:ext uri="{BB962C8B-B14F-4D97-AF65-F5344CB8AC3E}">
        <p14:creationId xmlns:p14="http://schemas.microsoft.com/office/powerpoint/2010/main" val="2203591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521704" y="25146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1 Here&gt; </a:t>
            </a:r>
          </a:p>
        </p:txBody>
      </p:sp>
      <p:sp>
        <p:nvSpPr>
          <p:cNvPr id="8" name="Slide Number Placeholder 7">
            <a:extLst>
              <a:ext uri="{FF2B5EF4-FFF2-40B4-BE49-F238E27FC236}">
                <a16:creationId xmlns:a16="http://schemas.microsoft.com/office/drawing/2014/main" id="{1EDACA7F-90E2-474C-8C0B-1B610834421A}"/>
              </a:ext>
            </a:extLst>
          </p:cNvPr>
          <p:cNvSpPr>
            <a:spLocks noGrp="1"/>
          </p:cNvSpPr>
          <p:nvPr>
            <p:ph type="sldNum" sz="quarter" idx="11"/>
          </p:nvPr>
        </p:nvSpPr>
        <p:spPr>
          <a:xfrm>
            <a:off x="8610600" y="6356350"/>
            <a:ext cx="2743200" cy="365125"/>
          </a:xfrm>
          <a:prstGeom prst="rect">
            <a:avLst/>
          </a:prstGeom>
        </p:spPr>
        <p:txBody>
          <a:body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9" name="Прямоугольник 11">
            <a:extLst>
              <a:ext uri="{FF2B5EF4-FFF2-40B4-BE49-F238E27FC236}">
                <a16:creationId xmlns:a16="http://schemas.microsoft.com/office/drawing/2014/main" id="{1AF26D85-61AA-4746-9D91-98263DE2992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Oval 29">
            <a:extLst>
              <a:ext uri="{FF2B5EF4-FFF2-40B4-BE49-F238E27FC236}">
                <a16:creationId xmlns:a16="http://schemas.microsoft.com/office/drawing/2014/main" id="{27DDCFD3-9342-A342-8C8F-5579ED502CD6}"/>
              </a:ext>
            </a:extLst>
          </p:cNvPr>
          <p:cNvSpPr/>
          <p:nvPr userDrawn="1"/>
        </p:nvSpPr>
        <p:spPr>
          <a:xfrm>
            <a:off x="773511" y="24306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 Placeholder 2">
            <a:extLst>
              <a:ext uri="{FF2B5EF4-FFF2-40B4-BE49-F238E27FC236}">
                <a16:creationId xmlns:a16="http://schemas.microsoft.com/office/drawing/2014/main" id="{E75FF59F-E108-154D-98E7-8EE2F9D511BB}"/>
              </a:ext>
            </a:extLst>
          </p:cNvPr>
          <p:cNvSpPr>
            <a:spLocks noGrp="1"/>
          </p:cNvSpPr>
          <p:nvPr>
            <p:ph type="body" idx="17" hasCustomPrompt="1"/>
          </p:nvPr>
        </p:nvSpPr>
        <p:spPr>
          <a:xfrm>
            <a:off x="773510" y="2627457"/>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83" name="Text Placeholder 2">
            <a:extLst>
              <a:ext uri="{FF2B5EF4-FFF2-40B4-BE49-F238E27FC236}">
                <a16:creationId xmlns:a16="http://schemas.microsoft.com/office/drawing/2014/main" id="{142DF692-4543-164A-8A73-FE6929A71D28}"/>
              </a:ext>
            </a:extLst>
          </p:cNvPr>
          <p:cNvSpPr>
            <a:spLocks noGrp="1"/>
          </p:cNvSpPr>
          <p:nvPr>
            <p:ph type="body" idx="18" hasCustomPrompt="1"/>
          </p:nvPr>
        </p:nvSpPr>
        <p:spPr>
          <a:xfrm>
            <a:off x="1521704" y="3598720"/>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2 Here&gt; </a:t>
            </a:r>
          </a:p>
        </p:txBody>
      </p:sp>
      <p:sp>
        <p:nvSpPr>
          <p:cNvPr id="84" name="Oval 83">
            <a:extLst>
              <a:ext uri="{FF2B5EF4-FFF2-40B4-BE49-F238E27FC236}">
                <a16:creationId xmlns:a16="http://schemas.microsoft.com/office/drawing/2014/main" id="{566AB9D3-CA21-5647-9A7B-C769880B6D01}"/>
              </a:ext>
            </a:extLst>
          </p:cNvPr>
          <p:cNvSpPr/>
          <p:nvPr userDrawn="1"/>
        </p:nvSpPr>
        <p:spPr>
          <a:xfrm>
            <a:off x="773511" y="3514740"/>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 Placeholder 2">
            <a:extLst>
              <a:ext uri="{FF2B5EF4-FFF2-40B4-BE49-F238E27FC236}">
                <a16:creationId xmlns:a16="http://schemas.microsoft.com/office/drawing/2014/main" id="{13EF86C9-024B-5144-9893-0D615E0DAEAD}"/>
              </a:ext>
            </a:extLst>
          </p:cNvPr>
          <p:cNvSpPr>
            <a:spLocks noGrp="1"/>
          </p:cNvSpPr>
          <p:nvPr>
            <p:ph type="body" idx="20" hasCustomPrompt="1"/>
          </p:nvPr>
        </p:nvSpPr>
        <p:spPr>
          <a:xfrm>
            <a:off x="1521704" y="47299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3 Here&gt; </a:t>
            </a:r>
          </a:p>
        </p:txBody>
      </p:sp>
      <p:sp>
        <p:nvSpPr>
          <p:cNvPr id="87" name="Oval 86">
            <a:extLst>
              <a:ext uri="{FF2B5EF4-FFF2-40B4-BE49-F238E27FC236}">
                <a16:creationId xmlns:a16="http://schemas.microsoft.com/office/drawing/2014/main" id="{696AE616-83C6-B041-9B9B-DE3E51A0F6C0}"/>
              </a:ext>
            </a:extLst>
          </p:cNvPr>
          <p:cNvSpPr/>
          <p:nvPr userDrawn="1"/>
        </p:nvSpPr>
        <p:spPr>
          <a:xfrm>
            <a:off x="773511" y="46459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 Placeholder 2">
            <a:extLst>
              <a:ext uri="{FF2B5EF4-FFF2-40B4-BE49-F238E27FC236}">
                <a16:creationId xmlns:a16="http://schemas.microsoft.com/office/drawing/2014/main" id="{BA60952E-D705-2E4C-B70C-E6A188F0D1DE}"/>
              </a:ext>
            </a:extLst>
          </p:cNvPr>
          <p:cNvSpPr>
            <a:spLocks noGrp="1"/>
          </p:cNvSpPr>
          <p:nvPr>
            <p:ph type="body" idx="22" hasCustomPrompt="1"/>
          </p:nvPr>
        </p:nvSpPr>
        <p:spPr>
          <a:xfrm>
            <a:off x="6697020" y="25146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4 Here&gt; </a:t>
            </a:r>
          </a:p>
        </p:txBody>
      </p:sp>
      <p:sp>
        <p:nvSpPr>
          <p:cNvPr id="90" name="Oval 89">
            <a:extLst>
              <a:ext uri="{FF2B5EF4-FFF2-40B4-BE49-F238E27FC236}">
                <a16:creationId xmlns:a16="http://schemas.microsoft.com/office/drawing/2014/main" id="{7BE36223-46C9-7144-B730-977539BC6E99}"/>
              </a:ext>
            </a:extLst>
          </p:cNvPr>
          <p:cNvSpPr/>
          <p:nvPr userDrawn="1"/>
        </p:nvSpPr>
        <p:spPr>
          <a:xfrm>
            <a:off x="5948827" y="24306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 Placeholder 2">
            <a:extLst>
              <a:ext uri="{FF2B5EF4-FFF2-40B4-BE49-F238E27FC236}">
                <a16:creationId xmlns:a16="http://schemas.microsoft.com/office/drawing/2014/main" id="{5C7BB8B2-A044-C944-B300-CF08C8AF832C}"/>
              </a:ext>
            </a:extLst>
          </p:cNvPr>
          <p:cNvSpPr>
            <a:spLocks noGrp="1"/>
          </p:cNvSpPr>
          <p:nvPr>
            <p:ph type="body" idx="23" hasCustomPrompt="1"/>
          </p:nvPr>
        </p:nvSpPr>
        <p:spPr>
          <a:xfrm>
            <a:off x="5948827" y="2627457"/>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92" name="Text Placeholder 2">
            <a:extLst>
              <a:ext uri="{FF2B5EF4-FFF2-40B4-BE49-F238E27FC236}">
                <a16:creationId xmlns:a16="http://schemas.microsoft.com/office/drawing/2014/main" id="{7C409BB0-E59F-E248-9BD2-D4EC1EF2E913}"/>
              </a:ext>
            </a:extLst>
          </p:cNvPr>
          <p:cNvSpPr>
            <a:spLocks noGrp="1"/>
          </p:cNvSpPr>
          <p:nvPr>
            <p:ph type="body" idx="24" hasCustomPrompt="1"/>
          </p:nvPr>
        </p:nvSpPr>
        <p:spPr>
          <a:xfrm>
            <a:off x="6697020" y="3598720"/>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5 Here&gt; </a:t>
            </a:r>
          </a:p>
        </p:txBody>
      </p:sp>
      <p:sp>
        <p:nvSpPr>
          <p:cNvPr id="93" name="Oval 92">
            <a:extLst>
              <a:ext uri="{FF2B5EF4-FFF2-40B4-BE49-F238E27FC236}">
                <a16:creationId xmlns:a16="http://schemas.microsoft.com/office/drawing/2014/main" id="{9533441A-7E19-2E48-B5A5-790D780D01BC}"/>
              </a:ext>
            </a:extLst>
          </p:cNvPr>
          <p:cNvSpPr/>
          <p:nvPr userDrawn="1"/>
        </p:nvSpPr>
        <p:spPr>
          <a:xfrm>
            <a:off x="5948827" y="3514740"/>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 Placeholder 2">
            <a:extLst>
              <a:ext uri="{FF2B5EF4-FFF2-40B4-BE49-F238E27FC236}">
                <a16:creationId xmlns:a16="http://schemas.microsoft.com/office/drawing/2014/main" id="{C8A38874-6875-814E-A65E-3452799A8422}"/>
              </a:ext>
            </a:extLst>
          </p:cNvPr>
          <p:cNvSpPr>
            <a:spLocks noGrp="1"/>
          </p:cNvSpPr>
          <p:nvPr>
            <p:ph type="body" idx="26" hasCustomPrompt="1"/>
          </p:nvPr>
        </p:nvSpPr>
        <p:spPr>
          <a:xfrm>
            <a:off x="6697020" y="47299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6 Here&gt; </a:t>
            </a:r>
          </a:p>
        </p:txBody>
      </p:sp>
      <p:sp>
        <p:nvSpPr>
          <p:cNvPr id="96" name="Oval 95">
            <a:extLst>
              <a:ext uri="{FF2B5EF4-FFF2-40B4-BE49-F238E27FC236}">
                <a16:creationId xmlns:a16="http://schemas.microsoft.com/office/drawing/2014/main" id="{A452A535-F780-D640-87F1-D9AA91982B91}"/>
              </a:ext>
            </a:extLst>
          </p:cNvPr>
          <p:cNvSpPr/>
          <p:nvPr userDrawn="1"/>
        </p:nvSpPr>
        <p:spPr>
          <a:xfrm>
            <a:off x="5948827" y="46459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ooter Placeholder 6">
            <a:extLst>
              <a:ext uri="{FF2B5EF4-FFF2-40B4-BE49-F238E27FC236}">
                <a16:creationId xmlns:a16="http://schemas.microsoft.com/office/drawing/2014/main" id="{0C8A9DC6-3890-974E-814A-7BA41819AB9A}"/>
              </a:ext>
            </a:extLst>
          </p:cNvPr>
          <p:cNvSpPr>
            <a:spLocks noGrp="1"/>
          </p:cNvSpPr>
          <p:nvPr>
            <p:ph type="ftr" sz="quarter" idx="10"/>
          </p:nvPr>
        </p:nvSpPr>
        <p:spPr>
          <a:xfrm>
            <a:off x="4038600" y="6356350"/>
            <a:ext cx="4114800" cy="365125"/>
          </a:xfrm>
          <a:prstGeom prst="rect">
            <a:avLst/>
          </a:prstGeom>
        </p:spPr>
        <p:txBody>
          <a:bodyPr/>
          <a:lstStyle/>
          <a:p>
            <a:r>
              <a:rPr lang="en-US" dirty="0" err="1"/>
              <a:t>www.nachc.org</a:t>
            </a:r>
            <a:endParaRPr lang="en-US" dirty="0"/>
          </a:p>
        </p:txBody>
      </p:sp>
      <p:sp>
        <p:nvSpPr>
          <p:cNvPr id="25" name="Заголовок 1">
            <a:extLst>
              <a:ext uri="{FF2B5EF4-FFF2-40B4-BE49-F238E27FC236}">
                <a16:creationId xmlns:a16="http://schemas.microsoft.com/office/drawing/2014/main" id="{F2AEA4F9-4D54-5A45-A256-BC9DE0D464DF}"/>
              </a:ext>
            </a:extLst>
          </p:cNvPr>
          <p:cNvSpPr>
            <a:spLocks noGrp="1"/>
          </p:cNvSpPr>
          <p:nvPr>
            <p:ph type="title" hasCustomPrompt="1"/>
          </p:nvPr>
        </p:nvSpPr>
        <p:spPr>
          <a:xfrm>
            <a:off x="773511" y="624979"/>
            <a:ext cx="4423522"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INSERT AGENDA NAME HERE</a:t>
            </a:r>
            <a:endParaRPr lang="ru-RU" dirty="0"/>
          </a:p>
        </p:txBody>
      </p:sp>
      <p:sp>
        <p:nvSpPr>
          <p:cNvPr id="24" name="Text Placeholder 2">
            <a:extLst>
              <a:ext uri="{FF2B5EF4-FFF2-40B4-BE49-F238E27FC236}">
                <a16:creationId xmlns:a16="http://schemas.microsoft.com/office/drawing/2014/main" id="{74AC401D-05D7-5D4C-83E7-C743ED1794EE}"/>
              </a:ext>
            </a:extLst>
          </p:cNvPr>
          <p:cNvSpPr>
            <a:spLocks noGrp="1"/>
          </p:cNvSpPr>
          <p:nvPr>
            <p:ph type="body" idx="28" hasCustomPrompt="1"/>
          </p:nvPr>
        </p:nvSpPr>
        <p:spPr>
          <a:xfrm>
            <a:off x="773510" y="3697974"/>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6" name="Text Placeholder 2">
            <a:extLst>
              <a:ext uri="{FF2B5EF4-FFF2-40B4-BE49-F238E27FC236}">
                <a16:creationId xmlns:a16="http://schemas.microsoft.com/office/drawing/2014/main" id="{C78D01C9-F6B8-E542-B607-AEC8A702843D}"/>
              </a:ext>
            </a:extLst>
          </p:cNvPr>
          <p:cNvSpPr>
            <a:spLocks noGrp="1"/>
          </p:cNvSpPr>
          <p:nvPr>
            <p:ph type="body" idx="29" hasCustomPrompt="1"/>
          </p:nvPr>
        </p:nvSpPr>
        <p:spPr>
          <a:xfrm>
            <a:off x="773510" y="4835399"/>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7" name="Text Placeholder 2">
            <a:extLst>
              <a:ext uri="{FF2B5EF4-FFF2-40B4-BE49-F238E27FC236}">
                <a16:creationId xmlns:a16="http://schemas.microsoft.com/office/drawing/2014/main" id="{B398982D-2938-1F4D-A07F-AFF9A0D73273}"/>
              </a:ext>
            </a:extLst>
          </p:cNvPr>
          <p:cNvSpPr>
            <a:spLocks noGrp="1"/>
          </p:cNvSpPr>
          <p:nvPr>
            <p:ph type="body" idx="30" hasCustomPrompt="1"/>
          </p:nvPr>
        </p:nvSpPr>
        <p:spPr>
          <a:xfrm>
            <a:off x="5948827" y="3720276"/>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8" name="Text Placeholder 2">
            <a:extLst>
              <a:ext uri="{FF2B5EF4-FFF2-40B4-BE49-F238E27FC236}">
                <a16:creationId xmlns:a16="http://schemas.microsoft.com/office/drawing/2014/main" id="{D69CB4D8-FE6D-994D-BAFE-A467D8B78071}"/>
              </a:ext>
            </a:extLst>
          </p:cNvPr>
          <p:cNvSpPr>
            <a:spLocks noGrp="1"/>
          </p:cNvSpPr>
          <p:nvPr>
            <p:ph type="body" idx="31" hasCustomPrompt="1"/>
          </p:nvPr>
        </p:nvSpPr>
        <p:spPr>
          <a:xfrm>
            <a:off x="5948827" y="4857700"/>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Tree>
    <p:extLst>
      <p:ext uri="{BB962C8B-B14F-4D97-AF65-F5344CB8AC3E}">
        <p14:creationId xmlns:p14="http://schemas.microsoft.com/office/powerpoint/2010/main" val="759830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8" name="Прямоугольник 11">
            <a:extLst>
              <a:ext uri="{FF2B5EF4-FFF2-40B4-BE49-F238E27FC236}">
                <a16:creationId xmlns:a16="http://schemas.microsoft.com/office/drawing/2014/main" id="{45DBB81B-C868-6A42-AD67-895AD0332936}"/>
              </a:ext>
            </a:extLst>
          </p:cNvPr>
          <p:cNvSpPr/>
          <p:nvPr userDrawn="1"/>
        </p:nvSpPr>
        <p:spPr>
          <a:xfrm>
            <a:off x="643322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112BD7A3-FE1F-684D-B68A-090E8CD68EA4}"/>
              </a:ext>
            </a:extLst>
          </p:cNvPr>
          <p:cNvSpPr>
            <a:spLocks noGrp="1"/>
          </p:cNvSpPr>
          <p:nvPr>
            <p:ph type="title" hasCustomPrompt="1"/>
          </p:nvPr>
        </p:nvSpPr>
        <p:spPr>
          <a:xfrm>
            <a:off x="6433220"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SECTION</a:t>
            </a:r>
            <a:br>
              <a:rPr lang="en-US" dirty="0"/>
            </a:br>
            <a:r>
              <a:rPr lang="en-US" dirty="0"/>
              <a:t>NAME</a:t>
            </a:r>
            <a:endParaRPr lang="ru-RU" dirty="0"/>
          </a:p>
        </p:txBody>
      </p:sp>
      <p:sp>
        <p:nvSpPr>
          <p:cNvPr id="10" name="Текст 3">
            <a:extLst>
              <a:ext uri="{FF2B5EF4-FFF2-40B4-BE49-F238E27FC236}">
                <a16:creationId xmlns:a16="http://schemas.microsoft.com/office/drawing/2014/main" id="{515B52E7-A1A2-3F41-8DD3-782CC17B91E7}"/>
              </a:ext>
            </a:extLst>
          </p:cNvPr>
          <p:cNvSpPr>
            <a:spLocks noGrp="1"/>
          </p:cNvSpPr>
          <p:nvPr>
            <p:ph type="body" sz="quarter" idx="21" hasCustomPrompt="1"/>
          </p:nvPr>
        </p:nvSpPr>
        <p:spPr>
          <a:xfrm>
            <a:off x="6433220" y="2539926"/>
            <a:ext cx="4667171" cy="2946474"/>
          </a:xfrm>
          <a:prstGeom prst="rect">
            <a:avLst/>
          </a:prstGeom>
        </p:spPr>
        <p:txBody>
          <a:bodyPr>
            <a:normAutofit/>
          </a:bodyPr>
          <a:lstStyle>
            <a:lvl1pPr>
              <a:lnSpc>
                <a:spcPct val="100000"/>
              </a:lnSpc>
              <a:defRPr lang="en-US" sz="2000" b="0" i="0" baseline="0" dirty="0">
                <a:solidFill>
                  <a:schemeClr val="tx2"/>
                </a:solidFill>
                <a:latin typeface="+mn-lt"/>
                <a:ea typeface="Tahoma" charset="0"/>
                <a:cs typeface="Tahoma" charset="0"/>
              </a:defRPr>
            </a:lvl1pPr>
          </a:lstStyle>
          <a:p>
            <a:pPr marL="228600" lvl="0" indent="-228600">
              <a:lnSpc>
                <a:spcPct val="150000"/>
              </a:lnSpc>
            </a:pPr>
            <a:r>
              <a:rPr lang="en-US" dirty="0"/>
              <a:t>Body text should be 20 pt. Calibri font, 20 point font. </a:t>
            </a:r>
          </a:p>
          <a:p>
            <a:pPr marL="228600" lvl="0" indent="-228600">
              <a:lnSpc>
                <a:spcPct val="150000"/>
              </a:lnSpc>
            </a:pPr>
            <a:r>
              <a:rPr lang="en-US" dirty="0"/>
              <a:t>List slide titles here </a:t>
            </a:r>
          </a:p>
        </p:txBody>
      </p:sp>
      <p:sp>
        <p:nvSpPr>
          <p:cNvPr id="11" name="Rectangle 10">
            <a:extLst>
              <a:ext uri="{FF2B5EF4-FFF2-40B4-BE49-F238E27FC236}">
                <a16:creationId xmlns:a16="http://schemas.microsoft.com/office/drawing/2014/main" id="{7F14D42D-5A63-A74F-9731-ACC2094BB44B}"/>
              </a:ext>
            </a:extLst>
          </p:cNvPr>
          <p:cNvSpPr/>
          <p:nvPr userDrawn="1"/>
        </p:nvSpPr>
        <p:spPr>
          <a:xfrm>
            <a:off x="-1" y="0"/>
            <a:ext cx="50929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238112-97A0-F240-A954-859DCA5311DA}"/>
              </a:ext>
            </a:extLst>
          </p:cNvPr>
          <p:cNvSpPr/>
          <p:nvPr userDrawn="1"/>
        </p:nvSpPr>
        <p:spPr>
          <a:xfrm>
            <a:off x="5092995" y="0"/>
            <a:ext cx="3615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Прямоугольник 6">
            <a:extLst>
              <a:ext uri="{FF2B5EF4-FFF2-40B4-BE49-F238E27FC236}">
                <a16:creationId xmlns:a16="http://schemas.microsoft.com/office/drawing/2014/main" id="{40A72FDF-269D-3742-A0F9-21208C3490BA}"/>
              </a:ext>
            </a:extLst>
          </p:cNvPr>
          <p:cNvSpPr/>
          <p:nvPr userDrawn="1"/>
        </p:nvSpPr>
        <p:spPr>
          <a:xfrm>
            <a:off x="6433220" y="6088780"/>
            <a:ext cx="3157347" cy="769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a:p>
        </p:txBody>
      </p:sp>
      <p:sp>
        <p:nvSpPr>
          <p:cNvPr id="15" name="Текст 3">
            <a:extLst>
              <a:ext uri="{FF2B5EF4-FFF2-40B4-BE49-F238E27FC236}">
                <a16:creationId xmlns:a16="http://schemas.microsoft.com/office/drawing/2014/main" id="{D3524864-C1E6-D343-97C2-B74777E75132}"/>
              </a:ext>
            </a:extLst>
          </p:cNvPr>
          <p:cNvSpPr>
            <a:spLocks noGrp="1"/>
          </p:cNvSpPr>
          <p:nvPr>
            <p:ph type="body" sz="quarter" idx="24" hasCustomPrompt="1"/>
          </p:nvPr>
        </p:nvSpPr>
        <p:spPr>
          <a:xfrm>
            <a:off x="6527005" y="6223407"/>
            <a:ext cx="2872176" cy="414897"/>
          </a:xfrm>
          <a:prstGeom prst="rect">
            <a:avLst/>
          </a:prstGeom>
        </p:spPr>
        <p:txBody>
          <a:bodyPr anchor="ctr">
            <a:noAutofit/>
          </a:bodyPr>
          <a:lstStyle>
            <a:lvl1pPr>
              <a:defRPr lang="en-US" sz="1600" b="1" i="0" baseline="0" dirty="0">
                <a:solidFill>
                  <a:schemeClr val="bg1"/>
                </a:solidFill>
                <a:latin typeface="+mj-lt"/>
                <a:ea typeface="Tahoma" charset="0"/>
                <a:cs typeface="Tahoma" charset="0"/>
              </a:defRPr>
            </a:lvl1pPr>
          </a:lstStyle>
          <a:p>
            <a:pPr marL="0" lvl="0" indent="0">
              <a:lnSpc>
                <a:spcPct val="150000"/>
              </a:lnSpc>
              <a:buNone/>
            </a:pPr>
            <a:r>
              <a:rPr lang="en-US" dirty="0"/>
              <a:t>&lt;PROJECT NAME&gt;</a:t>
            </a:r>
          </a:p>
        </p:txBody>
      </p:sp>
      <p:sp>
        <p:nvSpPr>
          <p:cNvPr id="16" name="Slide Number Placeholder 5">
            <a:extLst>
              <a:ext uri="{FF2B5EF4-FFF2-40B4-BE49-F238E27FC236}">
                <a16:creationId xmlns:a16="http://schemas.microsoft.com/office/drawing/2014/main" id="{45ADAA52-71F9-2F4E-8233-6FC3DEEB5298}"/>
              </a:ext>
            </a:extLst>
          </p:cNvPr>
          <p:cNvSpPr>
            <a:spLocks noGrp="1"/>
          </p:cNvSpPr>
          <p:nvPr>
            <p:ph type="sldNum" sz="quarter" idx="4"/>
          </p:nvPr>
        </p:nvSpPr>
        <p:spPr>
          <a:xfrm>
            <a:off x="10569284" y="6356350"/>
            <a:ext cx="7845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Tree>
    <p:extLst>
      <p:ext uri="{BB962C8B-B14F-4D97-AF65-F5344CB8AC3E}">
        <p14:creationId xmlns:p14="http://schemas.microsoft.com/office/powerpoint/2010/main" val="342064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err="1"/>
              <a:t>www.nachc.org</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Прямоугольник 11">
            <a:extLst>
              <a:ext uri="{FF2B5EF4-FFF2-40B4-BE49-F238E27FC236}">
                <a16:creationId xmlns:a16="http://schemas.microsoft.com/office/drawing/2014/main" id="{C934916A-50E5-064F-944B-712387868C41}"/>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89F4B8DF-EEF8-0B40-B697-933F84D6A6F1}"/>
              </a:ext>
            </a:extLst>
          </p:cNvPr>
          <p:cNvSpPr>
            <a:spLocks noGrp="1"/>
          </p:cNvSpPr>
          <p:nvPr>
            <p:ph type="title" hasCustomPrompt="1"/>
          </p:nvPr>
        </p:nvSpPr>
        <p:spPr>
          <a:xfrm>
            <a:off x="773511" y="624979"/>
            <a:ext cx="6598250"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ONE COLUMN </a:t>
            </a:r>
            <a:br>
              <a:rPr lang="en-US" dirty="0"/>
            </a:br>
            <a:r>
              <a:rPr lang="en-US" dirty="0"/>
              <a:t>LAYOUT</a:t>
            </a:r>
            <a:endParaRPr lang="ru-RU" dirty="0"/>
          </a:p>
        </p:txBody>
      </p:sp>
      <p:sp>
        <p:nvSpPr>
          <p:cNvPr id="13" name="Текст 3">
            <a:extLst>
              <a:ext uri="{FF2B5EF4-FFF2-40B4-BE49-F238E27FC236}">
                <a16:creationId xmlns:a16="http://schemas.microsoft.com/office/drawing/2014/main" id="{C7E25AE2-B775-8A49-82AD-FEAFB583FA5D}"/>
              </a:ext>
            </a:extLst>
          </p:cNvPr>
          <p:cNvSpPr>
            <a:spLocks noGrp="1"/>
          </p:cNvSpPr>
          <p:nvPr>
            <p:ph type="body" sz="quarter" idx="21" hasCustomPrompt="1"/>
          </p:nvPr>
        </p:nvSpPr>
        <p:spPr>
          <a:xfrm>
            <a:off x="773511" y="2539926"/>
            <a:ext cx="10580289" cy="2946474"/>
          </a:xfrm>
          <a:prstGeom prst="rect">
            <a:avLst/>
          </a:prstGeom>
        </p:spPr>
        <p:txBody>
          <a:bodyPr>
            <a:normAutofit/>
          </a:bodyPr>
          <a:lstStyle>
            <a:lvl1pPr defTabSz="914400">
              <a:lnSpc>
                <a:spcPct val="100000"/>
              </a:lnSpc>
              <a:spcBef>
                <a:spcPts val="0"/>
              </a:spcBef>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Tree>
    <p:extLst>
      <p:ext uri="{BB962C8B-B14F-4D97-AF65-F5344CB8AC3E}">
        <p14:creationId xmlns:p14="http://schemas.microsoft.com/office/powerpoint/2010/main" val="2794361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10" name="Прямоугольник 11">
            <a:extLst>
              <a:ext uri="{FF2B5EF4-FFF2-40B4-BE49-F238E27FC236}">
                <a16:creationId xmlns:a16="http://schemas.microsoft.com/office/drawing/2014/main" id="{FAA9F860-6D58-AE41-912D-71875DF5B15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Заголовок 1">
            <a:extLst>
              <a:ext uri="{FF2B5EF4-FFF2-40B4-BE49-F238E27FC236}">
                <a16:creationId xmlns:a16="http://schemas.microsoft.com/office/drawing/2014/main" id="{C982DFF4-1D3F-3248-822D-6A6FA0CB2024}"/>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TWO COLUMN </a:t>
            </a:r>
            <a:br>
              <a:rPr lang="en-US" dirty="0"/>
            </a:br>
            <a:r>
              <a:rPr lang="en-US" dirty="0"/>
              <a:t>LAYOUT</a:t>
            </a:r>
            <a:endParaRPr lang="ru-RU" dirty="0"/>
          </a:p>
        </p:txBody>
      </p:sp>
      <p:sp>
        <p:nvSpPr>
          <p:cNvPr id="12" name="Текст 3">
            <a:extLst>
              <a:ext uri="{FF2B5EF4-FFF2-40B4-BE49-F238E27FC236}">
                <a16:creationId xmlns:a16="http://schemas.microsoft.com/office/drawing/2014/main" id="{B084CA66-A0A2-8B46-8B05-8BE5836CFFDB}"/>
              </a:ext>
            </a:extLst>
          </p:cNvPr>
          <p:cNvSpPr>
            <a:spLocks noGrp="1"/>
          </p:cNvSpPr>
          <p:nvPr>
            <p:ph type="body" sz="quarter" idx="21" hasCustomPrompt="1"/>
          </p:nvPr>
        </p:nvSpPr>
        <p:spPr>
          <a:xfrm>
            <a:off x="773512" y="2539926"/>
            <a:ext cx="4844863"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a:t>
            </a:r>
            <a:br>
              <a:rPr lang="en-US" dirty="0"/>
            </a:br>
            <a:r>
              <a:rPr lang="en-US" dirty="0"/>
              <a:t>20 point font. </a:t>
            </a:r>
          </a:p>
        </p:txBody>
      </p:sp>
      <p:sp>
        <p:nvSpPr>
          <p:cNvPr id="13" name="Rectangle 12">
            <a:extLst>
              <a:ext uri="{FF2B5EF4-FFF2-40B4-BE49-F238E27FC236}">
                <a16:creationId xmlns:a16="http://schemas.microsoft.com/office/drawing/2014/main" id="{319D427D-2415-4E48-AA41-0523B6FC69BE}"/>
              </a:ext>
            </a:extLst>
          </p:cNvPr>
          <p:cNvSpPr/>
          <p:nvPr userDrawn="1"/>
        </p:nvSpPr>
        <p:spPr>
          <a:xfrm>
            <a:off x="6096000" y="0"/>
            <a:ext cx="6096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802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er Layout">
    <p:spTree>
      <p:nvGrpSpPr>
        <p:cNvPr id="1" name=""/>
        <p:cNvGrpSpPr/>
        <p:nvPr/>
      </p:nvGrpSpPr>
      <p:grpSpPr>
        <a:xfrm>
          <a:off x="0" y="0"/>
          <a:ext cx="0" cy="0"/>
          <a:chOff x="0" y="0"/>
          <a:chExt cx="0" cy="0"/>
        </a:xfrm>
      </p:grpSpPr>
      <p:sp>
        <p:nvSpPr>
          <p:cNvPr id="10" name="Прямоугольник 11">
            <a:extLst>
              <a:ext uri="{FF2B5EF4-FFF2-40B4-BE49-F238E27FC236}">
                <a16:creationId xmlns:a16="http://schemas.microsoft.com/office/drawing/2014/main" id="{FAA9F860-6D58-AE41-912D-71875DF5B15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Заголовок 1">
            <a:extLst>
              <a:ext uri="{FF2B5EF4-FFF2-40B4-BE49-F238E27FC236}">
                <a16:creationId xmlns:a16="http://schemas.microsoft.com/office/drawing/2014/main" id="{C982DFF4-1D3F-3248-822D-6A6FA0CB2024}"/>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PRESENTER</a:t>
            </a:r>
            <a:br>
              <a:rPr lang="en-US" dirty="0"/>
            </a:br>
            <a:r>
              <a:rPr lang="en-US" dirty="0"/>
              <a:t>SLIDE</a:t>
            </a:r>
            <a:endParaRPr lang="ru-RU" dirty="0"/>
          </a:p>
        </p:txBody>
      </p:sp>
      <p:sp>
        <p:nvSpPr>
          <p:cNvPr id="12" name="Текст 3">
            <a:extLst>
              <a:ext uri="{FF2B5EF4-FFF2-40B4-BE49-F238E27FC236}">
                <a16:creationId xmlns:a16="http://schemas.microsoft.com/office/drawing/2014/main" id="{B084CA66-A0A2-8B46-8B05-8BE5836CFFDB}"/>
              </a:ext>
            </a:extLst>
          </p:cNvPr>
          <p:cNvSpPr>
            <a:spLocks noGrp="1"/>
          </p:cNvSpPr>
          <p:nvPr>
            <p:ph type="body" sz="quarter" idx="21" hasCustomPrompt="1"/>
          </p:nvPr>
        </p:nvSpPr>
        <p:spPr>
          <a:xfrm>
            <a:off x="773512" y="2539926"/>
            <a:ext cx="4844863"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a:t>
            </a:r>
            <a:br>
              <a:rPr lang="en-US" dirty="0"/>
            </a:br>
            <a:r>
              <a:rPr lang="en-US" dirty="0"/>
              <a:t>20 point font. </a:t>
            </a:r>
          </a:p>
        </p:txBody>
      </p:sp>
      <p:sp>
        <p:nvSpPr>
          <p:cNvPr id="6" name="Picture Placeholder 2">
            <a:extLst>
              <a:ext uri="{FF2B5EF4-FFF2-40B4-BE49-F238E27FC236}">
                <a16:creationId xmlns:a16="http://schemas.microsoft.com/office/drawing/2014/main" id="{85946DF6-DF96-764A-AC34-B353CA02ACC8}"/>
              </a:ext>
            </a:extLst>
          </p:cNvPr>
          <p:cNvSpPr>
            <a:spLocks noGrp="1"/>
          </p:cNvSpPr>
          <p:nvPr>
            <p:ph type="pic" sz="quarter" idx="23"/>
          </p:nvPr>
        </p:nvSpPr>
        <p:spPr>
          <a:xfrm>
            <a:off x="6096000" y="19084"/>
            <a:ext cx="6044723" cy="6838916"/>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Tree>
    <p:extLst>
      <p:ext uri="{BB962C8B-B14F-4D97-AF65-F5344CB8AC3E}">
        <p14:creationId xmlns:p14="http://schemas.microsoft.com/office/powerpoint/2010/main" val="3489489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Slide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US" dirty="0" err="1"/>
              <a:t>www.nachc.org</a:t>
            </a:r>
            <a:endParaRPr lang="en-US" dirty="0"/>
          </a:p>
        </p:txBody>
      </p:sp>
      <p:sp>
        <p:nvSpPr>
          <p:cNvPr id="5" name="Прямоугольник 11">
            <a:extLst>
              <a:ext uri="{FF2B5EF4-FFF2-40B4-BE49-F238E27FC236}">
                <a16:creationId xmlns:a16="http://schemas.microsoft.com/office/drawing/2014/main" id="{72DED438-09BB-ED44-85FB-737E8207DD21}"/>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Текст 3">
            <a:extLst>
              <a:ext uri="{FF2B5EF4-FFF2-40B4-BE49-F238E27FC236}">
                <a16:creationId xmlns:a16="http://schemas.microsoft.com/office/drawing/2014/main" id="{2A7BBD85-ACB0-3D4B-9CEE-926BDF05C8D5}"/>
              </a:ext>
            </a:extLst>
          </p:cNvPr>
          <p:cNvSpPr>
            <a:spLocks noGrp="1"/>
          </p:cNvSpPr>
          <p:nvPr>
            <p:ph type="body" sz="quarter" idx="21" hasCustomPrompt="1"/>
          </p:nvPr>
        </p:nvSpPr>
        <p:spPr>
          <a:xfrm>
            <a:off x="773511" y="2539926"/>
            <a:ext cx="10580289"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9" name="Slide Number Placeholder 5">
            <a:extLst>
              <a:ext uri="{FF2B5EF4-FFF2-40B4-BE49-F238E27FC236}">
                <a16:creationId xmlns:a16="http://schemas.microsoft.com/office/drawing/2014/main" id="{13B46809-C683-8F4C-BAEC-73C22FE85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Заголовок 1">
            <a:extLst>
              <a:ext uri="{FF2B5EF4-FFF2-40B4-BE49-F238E27FC236}">
                <a16:creationId xmlns:a16="http://schemas.microsoft.com/office/drawing/2014/main" id="{4ADF77C3-A26C-D040-94C2-17B7D9C1E56F}"/>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TABLE </a:t>
            </a:r>
            <a:br>
              <a:rPr lang="en-US" dirty="0"/>
            </a:br>
            <a:r>
              <a:rPr lang="en-US" dirty="0"/>
              <a:t>SLIDE</a:t>
            </a:r>
            <a:endParaRPr lang="ru-RU" dirty="0"/>
          </a:p>
        </p:txBody>
      </p:sp>
    </p:spTree>
    <p:extLst>
      <p:ext uri="{BB962C8B-B14F-4D97-AF65-F5344CB8AC3E}">
        <p14:creationId xmlns:p14="http://schemas.microsoft.com/office/powerpoint/2010/main" val="1300792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73043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75FEC233-66DD-B941-8976-C4B36DCACD74}"/>
              </a:ext>
            </a:extLst>
          </p:cNvPr>
          <p:cNvPicPr>
            <a:picLocks noChangeAspect="1"/>
          </p:cNvPicPr>
          <p:nvPr userDrawn="1"/>
        </p:nvPicPr>
        <p:blipFill>
          <a:blip r:embed="rId17"/>
          <a:stretch>
            <a:fillRect/>
          </a:stretch>
        </p:blipFill>
        <p:spPr>
          <a:xfrm>
            <a:off x="838200" y="6353489"/>
            <a:ext cx="1387613" cy="367986"/>
          </a:xfrm>
          <a:prstGeom prst="rect">
            <a:avLst/>
          </a:prstGeom>
        </p:spPr>
      </p:pic>
      <p:sp>
        <p:nvSpPr>
          <p:cNvPr id="7" name="Footer Placeholder 4">
            <a:extLst>
              <a:ext uri="{FF2B5EF4-FFF2-40B4-BE49-F238E27FC236}">
                <a16:creationId xmlns:a16="http://schemas.microsoft.com/office/drawing/2014/main" id="{C5DC931E-A09F-0545-B2E3-1D5A1D03461F}"/>
              </a:ext>
            </a:extLst>
          </p:cNvPr>
          <p:cNvSpPr>
            <a:spLocks noGrp="1"/>
          </p:cNvSpPr>
          <p:nvPr>
            <p:ph type="ftr" sz="quarter" idx="3"/>
          </p:nvPr>
        </p:nvSpPr>
        <p:spPr>
          <a:xfrm>
            <a:off x="4907868" y="6356350"/>
            <a:ext cx="237626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www.nachc.org</a:t>
            </a:r>
            <a:endParaRPr lang="en-US" dirty="0"/>
          </a:p>
        </p:txBody>
      </p:sp>
      <p:sp>
        <p:nvSpPr>
          <p:cNvPr id="9" name="Slide Number Placeholder 5">
            <a:extLst>
              <a:ext uri="{FF2B5EF4-FFF2-40B4-BE49-F238E27FC236}">
                <a16:creationId xmlns:a16="http://schemas.microsoft.com/office/drawing/2014/main" id="{081E48BF-90CA-994C-965C-1FA0D6B3E7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pic>
        <p:nvPicPr>
          <p:cNvPr id="6" name="Picture 5">
            <a:extLst>
              <a:ext uri="{FF2B5EF4-FFF2-40B4-BE49-F238E27FC236}">
                <a16:creationId xmlns:a16="http://schemas.microsoft.com/office/drawing/2014/main" id="{C485C8E1-E059-D648-836C-F9CA8193E5C8}"/>
              </a:ext>
            </a:extLst>
          </p:cNvPr>
          <p:cNvPicPr>
            <a:picLocks noChangeAspect="1"/>
          </p:cNvPicPr>
          <p:nvPr userDrawn="1"/>
        </p:nvPicPr>
        <p:blipFill>
          <a:blip r:embed="rId18"/>
          <a:stretch>
            <a:fillRect/>
          </a:stretch>
        </p:blipFill>
        <p:spPr>
          <a:xfrm>
            <a:off x="10128448" y="6453336"/>
            <a:ext cx="792088" cy="185206"/>
          </a:xfrm>
          <a:prstGeom prst="rect">
            <a:avLst/>
          </a:prstGeom>
        </p:spPr>
      </p:pic>
      <p:sp>
        <p:nvSpPr>
          <p:cNvPr id="10" name="Footer Placeholder 4">
            <a:extLst>
              <a:ext uri="{FF2B5EF4-FFF2-40B4-BE49-F238E27FC236}">
                <a16:creationId xmlns:a16="http://schemas.microsoft.com/office/drawing/2014/main" id="{FE1B591C-B8C8-8A43-982E-E208946E70F3}"/>
              </a:ext>
            </a:extLst>
          </p:cNvPr>
          <p:cNvSpPr txBox="1">
            <a:spLocks/>
          </p:cNvSpPr>
          <p:nvPr userDrawn="1"/>
        </p:nvSpPr>
        <p:spPr>
          <a:xfrm>
            <a:off x="8760296" y="6363376"/>
            <a:ext cx="206541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@NACHC</a:t>
            </a:r>
          </a:p>
        </p:txBody>
      </p:sp>
    </p:spTree>
    <p:extLst>
      <p:ext uri="{BB962C8B-B14F-4D97-AF65-F5344CB8AC3E}">
        <p14:creationId xmlns:p14="http://schemas.microsoft.com/office/powerpoint/2010/main" val="286387446"/>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62" r:id="rId3"/>
    <p:sldLayoutId id="2147483663" r:id="rId4"/>
    <p:sldLayoutId id="2147483666" r:id="rId5"/>
    <p:sldLayoutId id="2147483664" r:id="rId6"/>
    <p:sldLayoutId id="2147483665" r:id="rId7"/>
    <p:sldLayoutId id="2147483671" r:id="rId8"/>
    <p:sldLayoutId id="2147483667" r:id="rId9"/>
    <p:sldLayoutId id="2147483668" r:id="rId10"/>
    <p:sldLayoutId id="2147483669" r:id="rId11"/>
    <p:sldLayoutId id="2147483670" r:id="rId12"/>
    <p:sldLayoutId id="2147483673" r:id="rId13"/>
    <p:sldLayoutId id="2147483672" r:id="rId14"/>
    <p:sldLayoutId id="2147483674" r:id="rId15"/>
  </p:sldLayoutIdLst>
  <p:hf hd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launch.smarthealthit.org/"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launch.smarthealthit.org/"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89A570-D2CD-B938-40E1-27224F4E68FB}"/>
              </a:ext>
            </a:extLst>
          </p:cNvPr>
          <p:cNvSpPr txBox="1"/>
          <p:nvPr/>
        </p:nvSpPr>
        <p:spPr>
          <a:xfrm>
            <a:off x="381000" y="1143000"/>
            <a:ext cx="7620000" cy="3046988"/>
          </a:xfrm>
          <a:prstGeom prst="rect">
            <a:avLst/>
          </a:prstGeom>
          <a:solidFill>
            <a:schemeClr val="accent4">
              <a:lumMod val="75000"/>
            </a:schemeClr>
          </a:solidFill>
        </p:spPr>
        <p:txBody>
          <a:bodyPr wrap="square" rtlCol="0">
            <a:spAutoFit/>
          </a:bodyPr>
          <a:lstStyle/>
          <a:p>
            <a:r>
              <a:rPr lang="en-US" sz="3600" dirty="0">
                <a:solidFill>
                  <a:schemeClr val="bg2">
                    <a:lumMod val="75000"/>
                  </a:schemeClr>
                </a:solidFill>
              </a:rPr>
              <a:t>Activity 5: Launch a SMART on </a:t>
            </a:r>
            <a:r>
              <a:rPr lang="en-US" sz="3600" dirty="0" err="1">
                <a:solidFill>
                  <a:schemeClr val="bg2">
                    <a:lumMod val="75000"/>
                  </a:schemeClr>
                </a:solidFill>
              </a:rPr>
              <a:t>FHIR</a:t>
            </a:r>
            <a:r>
              <a:rPr lang="en-US" sz="3600" dirty="0">
                <a:solidFill>
                  <a:schemeClr val="bg2">
                    <a:lumMod val="75000"/>
                  </a:schemeClr>
                </a:solidFill>
              </a:rPr>
              <a:t> application to check for an HIV Test</a:t>
            </a:r>
          </a:p>
          <a:p>
            <a:endParaRPr lang="en-US" sz="2400" dirty="0">
              <a:solidFill>
                <a:schemeClr val="bg2">
                  <a:lumMod val="75000"/>
                </a:schemeClr>
              </a:solidFill>
            </a:endParaRPr>
          </a:p>
          <a:p>
            <a:pPr marL="285750" indent="-285750">
              <a:buFont typeface="Arial" panose="020B0604020202020204" pitchFamily="34" charset="0"/>
              <a:buChar char="•"/>
            </a:pPr>
            <a:r>
              <a:rPr lang="en-US" sz="2400" dirty="0">
                <a:solidFill>
                  <a:schemeClr val="bg2">
                    <a:lumMod val="75000"/>
                  </a:schemeClr>
                </a:solidFill>
              </a:rPr>
              <a:t>For this activity we will use the smart-on-</a:t>
            </a:r>
            <a:r>
              <a:rPr lang="en-US" sz="2400" dirty="0" err="1">
                <a:solidFill>
                  <a:schemeClr val="bg2">
                    <a:lumMod val="75000"/>
                  </a:schemeClr>
                </a:solidFill>
              </a:rPr>
              <a:t>fhir</a:t>
            </a:r>
            <a:r>
              <a:rPr lang="en-US" sz="2400" dirty="0">
                <a:solidFill>
                  <a:schemeClr val="bg2">
                    <a:lumMod val="75000"/>
                  </a:schemeClr>
                </a:solidFill>
              </a:rPr>
              <a:t>-examples application</a:t>
            </a:r>
          </a:p>
          <a:p>
            <a:pPr marL="285750" indent="-285750">
              <a:buFont typeface="Arial" panose="020B0604020202020204" pitchFamily="34" charset="0"/>
              <a:buChar char="•"/>
            </a:pPr>
            <a:r>
              <a:rPr lang="en-US" sz="2400" dirty="0">
                <a:solidFill>
                  <a:schemeClr val="bg2">
                    <a:lumMod val="75000"/>
                  </a:schemeClr>
                </a:solidFill>
              </a:rPr>
              <a:t>We will use the </a:t>
            </a:r>
            <a:r>
              <a:rPr lang="en-US" sz="2400" dirty="0" err="1">
                <a:solidFill>
                  <a:schemeClr val="bg2">
                    <a:lumMod val="75000"/>
                  </a:schemeClr>
                </a:solidFill>
              </a:rPr>
              <a:t>SmartHealthIt</a:t>
            </a:r>
            <a:r>
              <a:rPr lang="en-US" sz="2400" dirty="0">
                <a:solidFill>
                  <a:schemeClr val="bg2">
                    <a:lumMod val="75000"/>
                  </a:schemeClr>
                </a:solidFill>
              </a:rPr>
              <a:t> Sandbox to launch the application</a:t>
            </a:r>
          </a:p>
        </p:txBody>
      </p:sp>
    </p:spTree>
    <p:extLst>
      <p:ext uri="{BB962C8B-B14F-4D97-AF65-F5344CB8AC3E}">
        <p14:creationId xmlns:p14="http://schemas.microsoft.com/office/powerpoint/2010/main" val="4128336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2</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11" name="TextBox 10">
            <a:extLst>
              <a:ext uri="{FF2B5EF4-FFF2-40B4-BE49-F238E27FC236}">
                <a16:creationId xmlns:a16="http://schemas.microsoft.com/office/drawing/2014/main" id="{3D6BD352-839F-1349-AA9D-8F3EF5F70CC3}"/>
              </a:ext>
            </a:extLst>
          </p:cNvPr>
          <p:cNvSpPr txBox="1"/>
          <p:nvPr/>
        </p:nvSpPr>
        <p:spPr>
          <a:xfrm>
            <a:off x="533400" y="457200"/>
            <a:ext cx="10820400" cy="646331"/>
          </a:xfrm>
          <a:prstGeom prst="rect">
            <a:avLst/>
          </a:prstGeom>
          <a:noFill/>
        </p:spPr>
        <p:txBody>
          <a:bodyPr wrap="square">
            <a:spAutoFit/>
          </a:bodyPr>
          <a:lstStyle/>
          <a:p>
            <a:r>
              <a:rPr lang="en-US" sz="3600" dirty="0">
                <a:solidFill>
                  <a:schemeClr val="accent4">
                    <a:lumMod val="75000"/>
                  </a:schemeClr>
                </a:solidFill>
              </a:rPr>
              <a:t>Most of the Concepts We Will Discuss Are Trademarked</a:t>
            </a:r>
            <a:endParaRPr lang="en-US" sz="2800" baseline="0" dirty="0">
              <a:solidFill>
                <a:schemeClr val="accent4">
                  <a:lumMod val="75000"/>
                </a:schemeClr>
              </a:solidFill>
            </a:endParaRPr>
          </a:p>
        </p:txBody>
      </p:sp>
      <p:pic>
        <p:nvPicPr>
          <p:cNvPr id="13" name="Picture 12">
            <a:extLst>
              <a:ext uri="{FF2B5EF4-FFF2-40B4-BE49-F238E27FC236}">
                <a16:creationId xmlns:a16="http://schemas.microsoft.com/office/drawing/2014/main" id="{3FCFBF2C-AB78-8631-29CD-8426F4F631FF}"/>
              </a:ext>
            </a:extLst>
          </p:cNvPr>
          <p:cNvPicPr>
            <a:picLocks noChangeAspect="1"/>
          </p:cNvPicPr>
          <p:nvPr/>
        </p:nvPicPr>
        <p:blipFill>
          <a:blip r:embed="rId3"/>
          <a:stretch>
            <a:fillRect/>
          </a:stretch>
        </p:blipFill>
        <p:spPr>
          <a:xfrm>
            <a:off x="0" y="1753459"/>
            <a:ext cx="12192000" cy="5104541"/>
          </a:xfrm>
          <a:prstGeom prst="rect">
            <a:avLst/>
          </a:prstGeom>
        </p:spPr>
      </p:pic>
    </p:spTree>
    <p:extLst>
      <p:ext uri="{BB962C8B-B14F-4D97-AF65-F5344CB8AC3E}">
        <p14:creationId xmlns:p14="http://schemas.microsoft.com/office/powerpoint/2010/main" val="2051370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3</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914400" y="1447800"/>
            <a:ext cx="10363200" cy="4462760"/>
          </a:xfrm>
          <a:prstGeom prst="rect">
            <a:avLst/>
          </a:prstGeom>
          <a:noFill/>
        </p:spPr>
        <p:txBody>
          <a:bodyPr wrap="square">
            <a:spAutoFit/>
          </a:bodyPr>
          <a:lstStyle/>
          <a:p>
            <a:r>
              <a:rPr lang="en-US" sz="3600" baseline="0" dirty="0">
                <a:solidFill>
                  <a:schemeClr val="accent4">
                    <a:lumMod val="75000"/>
                  </a:schemeClr>
                </a:solidFill>
              </a:rPr>
              <a:t>The NACHC </a:t>
            </a:r>
            <a:r>
              <a:rPr lang="en-US" sz="3600" baseline="0" dirty="0" err="1">
                <a:solidFill>
                  <a:schemeClr val="accent4">
                    <a:lumMod val="75000"/>
                  </a:schemeClr>
                </a:solidFill>
              </a:rPr>
              <a:t>hiv-cds</a:t>
            </a:r>
            <a:r>
              <a:rPr lang="en-US" sz="3600" baseline="0" dirty="0">
                <a:solidFill>
                  <a:schemeClr val="accent4">
                    <a:lumMod val="75000"/>
                  </a:schemeClr>
                </a:solidFill>
              </a:rPr>
              <a:t> Project and SMART on </a:t>
            </a:r>
            <a:r>
              <a:rPr lang="en-US" sz="3600" baseline="0" dirty="0" err="1">
                <a:solidFill>
                  <a:schemeClr val="accent4">
                    <a:lumMod val="75000"/>
                  </a:schemeClr>
                </a:solidFill>
              </a:rPr>
              <a:t>FHIR</a:t>
            </a:r>
            <a:endParaRPr lang="en-US" sz="3600" baseline="0" dirty="0">
              <a:solidFill>
                <a:schemeClr val="accent4">
                  <a:lumMod val="75000"/>
                </a:schemeClr>
              </a:solidFill>
            </a:endParaRPr>
          </a:p>
          <a:p>
            <a:endParaRPr lang="en-US" sz="2400" baseline="0" dirty="0">
              <a:solidFill>
                <a:schemeClr val="accent4">
                  <a:lumMod val="75000"/>
                </a:schemeClr>
              </a:solidFill>
            </a:endParaRPr>
          </a:p>
          <a:p>
            <a:pPr marL="285750" indent="-285750">
              <a:buFont typeface="Arial" panose="020B0604020202020204" pitchFamily="34" charset="0"/>
              <a:buChar char="•"/>
            </a:pPr>
            <a:r>
              <a:rPr lang="en-US" sz="2800" dirty="0">
                <a:solidFill>
                  <a:schemeClr val="tx1">
                    <a:lumMod val="65000"/>
                    <a:lumOff val="35000"/>
                  </a:schemeClr>
                </a:solidFill>
              </a:rPr>
              <a:t>The smart-on-</a:t>
            </a:r>
            <a:r>
              <a:rPr lang="en-US" sz="2800" dirty="0" err="1">
                <a:solidFill>
                  <a:schemeClr val="tx1">
                    <a:lumMod val="65000"/>
                    <a:lumOff val="35000"/>
                  </a:schemeClr>
                </a:solidFill>
              </a:rPr>
              <a:t>fhir</a:t>
            </a:r>
            <a:r>
              <a:rPr lang="en-US" sz="2800" dirty="0">
                <a:solidFill>
                  <a:schemeClr val="tx1">
                    <a:lumMod val="65000"/>
                    <a:lumOff val="35000"/>
                  </a:schemeClr>
                </a:solidFill>
              </a:rPr>
              <a:t>-examples application URL will be provided during the demonstration (the URL changes as AWS assigns a new IP address every time the server is restarted)</a:t>
            </a:r>
          </a:p>
          <a:p>
            <a:pPr marL="285750" indent="-285750">
              <a:buFont typeface="Arial" panose="020B0604020202020204" pitchFamily="34" charset="0"/>
              <a:buChar char="•"/>
            </a:pPr>
            <a:r>
              <a:rPr lang="en-US" sz="2800" dirty="0">
                <a:solidFill>
                  <a:schemeClr val="tx1">
                    <a:lumMod val="65000"/>
                    <a:lumOff val="35000"/>
                  </a:schemeClr>
                </a:solidFill>
              </a:rPr>
              <a:t>We will use the </a:t>
            </a:r>
            <a:r>
              <a:rPr lang="en-US" sz="2800" dirty="0" err="1">
                <a:solidFill>
                  <a:schemeClr val="tx1">
                    <a:lumMod val="65000"/>
                    <a:lumOff val="35000"/>
                  </a:schemeClr>
                </a:solidFill>
              </a:rPr>
              <a:t>SmartHealthIt</a:t>
            </a:r>
            <a:r>
              <a:rPr lang="en-US" sz="2800" dirty="0">
                <a:solidFill>
                  <a:schemeClr val="tx1">
                    <a:lumMod val="65000"/>
                    <a:lumOff val="35000"/>
                  </a:schemeClr>
                </a:solidFill>
              </a:rPr>
              <a:t> sandbox to simulate an </a:t>
            </a:r>
            <a:r>
              <a:rPr lang="en-US" sz="2800" dirty="0" err="1">
                <a:solidFill>
                  <a:schemeClr val="tx1">
                    <a:lumMod val="65000"/>
                    <a:lumOff val="35000"/>
                  </a:schemeClr>
                </a:solidFill>
              </a:rPr>
              <a:t>EMR</a:t>
            </a:r>
            <a:endParaRPr lang="en-US" sz="2800" dirty="0">
              <a:solidFill>
                <a:schemeClr val="tx1">
                  <a:lumMod val="65000"/>
                  <a:lumOff val="35000"/>
                </a:schemeClr>
              </a:solidFill>
            </a:endParaRPr>
          </a:p>
          <a:p>
            <a:pPr marL="742950" lvl="1" indent="-285750">
              <a:buFont typeface="Arial" panose="020B0604020202020204" pitchFamily="34" charset="0"/>
              <a:buChar char="•"/>
            </a:pPr>
            <a:r>
              <a:rPr kumimoji="0" lang="en-US" sz="2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hlinkClick r:id="rId3"/>
              </a:rPr>
              <a:t>https://launch.smarthealthit.org/</a:t>
            </a:r>
            <a:r>
              <a:rPr kumimoji="0" lang="en-US" sz="2800" b="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 </a:t>
            </a:r>
          </a:p>
          <a:p>
            <a:pPr marL="285750" indent="-285750">
              <a:buFont typeface="Arial" panose="020B0604020202020204" pitchFamily="34" charset="0"/>
              <a:buChar char="•"/>
            </a:pPr>
            <a:r>
              <a:rPr lang="en-US" sz="2800" dirty="0">
                <a:solidFill>
                  <a:schemeClr val="tx1">
                    <a:lumMod val="65000"/>
                    <a:lumOff val="35000"/>
                  </a:schemeClr>
                </a:solidFill>
              </a:rPr>
              <a:t>But first we will need to make a small adjustment to Chrome to account for our application not being available as https</a:t>
            </a:r>
          </a:p>
          <a:p>
            <a:endParaRPr lang="en-US" sz="2800" dirty="0">
              <a:solidFill>
                <a:schemeClr val="tx1">
                  <a:lumMod val="65000"/>
                  <a:lumOff val="35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457200"/>
            <a:ext cx="10363200" cy="646331"/>
          </a:xfrm>
          <a:prstGeom prst="rect">
            <a:avLst/>
          </a:prstGeom>
          <a:noFill/>
        </p:spPr>
        <p:txBody>
          <a:bodyPr wrap="square">
            <a:spAutoFit/>
          </a:bodyPr>
          <a:lstStyle/>
          <a:p>
            <a:r>
              <a:rPr lang="en-US" sz="3600" dirty="0">
                <a:solidFill>
                  <a:schemeClr val="accent4">
                    <a:lumMod val="75000"/>
                  </a:schemeClr>
                </a:solidFill>
              </a:rPr>
              <a:t>Introduction</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3901261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19833" y="0"/>
            <a:ext cx="1127760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Enable mixed http and https for launch.smarthealthit.org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Open the site settings menu</a:t>
            </a:r>
          </a:p>
        </p:txBody>
      </p:sp>
      <p:sp>
        <p:nvSpPr>
          <p:cNvPr id="5" name="TextBox 4">
            <a:extLst>
              <a:ext uri="{FF2B5EF4-FFF2-40B4-BE49-F238E27FC236}">
                <a16:creationId xmlns:a16="http://schemas.microsoft.com/office/drawing/2014/main" id="{4C9534DC-754B-C15D-CEDA-8B9A6F8A0571}"/>
              </a:ext>
            </a:extLst>
          </p:cNvPr>
          <p:cNvSpPr txBox="1"/>
          <p:nvPr/>
        </p:nvSpPr>
        <p:spPr>
          <a:xfrm>
            <a:off x="83507" y="1082370"/>
            <a:ext cx="12024986"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Since the </a:t>
            </a:r>
            <a:r>
              <a:rPr kumimoji="0" lang="en-US" sz="20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SmartHealthIt</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sandbox submits the request to the SMART on </a:t>
            </a:r>
            <a:r>
              <a:rPr kumimoji="0" lang="en-US" sz="20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FHIR</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application and our application does not currently support https, we need to tell Chrome that we would like to allow launch.smarthealthit.org to send both https and http content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Do this by opening launch.smarthealthit.org in a Chrome browser, then selecting the lock icon next to the </a:t>
            </a:r>
            <a:r>
              <a:rPr kumimoji="0" lang="en-US" sz="20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url</a:t>
            </a:r>
            <a:endPar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C58C71C-2AC6-3C72-75A8-02F8029466A1}"/>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92B8378-92CB-2A1D-C4FB-38FCA7820FFD}"/>
              </a:ext>
            </a:extLst>
          </p:cNvPr>
          <p:cNvPicPr>
            <a:picLocks noChangeAspect="1"/>
          </p:cNvPicPr>
          <p:nvPr/>
        </p:nvPicPr>
        <p:blipFill>
          <a:blip r:embed="rId3"/>
          <a:stretch>
            <a:fillRect/>
          </a:stretch>
        </p:blipFill>
        <p:spPr>
          <a:xfrm>
            <a:off x="2172307" y="2484035"/>
            <a:ext cx="7709599" cy="4368001"/>
          </a:xfrm>
          <a:prstGeom prst="rect">
            <a:avLst/>
          </a:prstGeom>
        </p:spPr>
      </p:pic>
    </p:spTree>
    <p:extLst>
      <p:ext uri="{BB962C8B-B14F-4D97-AF65-F5344CB8AC3E}">
        <p14:creationId xmlns:p14="http://schemas.microsoft.com/office/powerpoint/2010/main" val="1974952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19833" y="0"/>
            <a:ext cx="1127760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Enable mixed http and https for launch.smarthealthit.org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Open the site settings menu</a:t>
            </a:r>
          </a:p>
        </p:txBody>
      </p:sp>
      <p:sp>
        <p:nvSpPr>
          <p:cNvPr id="5" name="TextBox 4">
            <a:extLst>
              <a:ext uri="{FF2B5EF4-FFF2-40B4-BE49-F238E27FC236}">
                <a16:creationId xmlns:a16="http://schemas.microsoft.com/office/drawing/2014/main" id="{4C9534DC-754B-C15D-CEDA-8B9A6F8A0571}"/>
              </a:ext>
            </a:extLst>
          </p:cNvPr>
          <p:cNvSpPr txBox="1"/>
          <p:nvPr/>
        </p:nvSpPr>
        <p:spPr>
          <a:xfrm>
            <a:off x="83507" y="1082370"/>
            <a:ext cx="12024986" cy="70788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Scroll down to the Insecure content setting and select Allow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This will allow our http site to be accessed from the https launch executed by the </a:t>
            </a:r>
            <a:r>
              <a:rPr kumimoji="0" lang="en-US" sz="20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SmartHealthIt</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sandbox</a:t>
            </a:r>
          </a:p>
        </p:txBody>
      </p:sp>
      <p:sp>
        <p:nvSpPr>
          <p:cNvPr id="8" name="Rectangle 7">
            <a:extLst>
              <a:ext uri="{FF2B5EF4-FFF2-40B4-BE49-F238E27FC236}">
                <a16:creationId xmlns:a16="http://schemas.microsoft.com/office/drawing/2014/main" id="{9C58C71C-2AC6-3C72-75A8-02F8029466A1}"/>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3E9283F2-9AE4-EFFE-3866-0CC5745F2FFF}"/>
              </a:ext>
            </a:extLst>
          </p:cNvPr>
          <p:cNvPicPr>
            <a:picLocks noChangeAspect="1"/>
          </p:cNvPicPr>
          <p:nvPr/>
        </p:nvPicPr>
        <p:blipFill>
          <a:blip r:embed="rId3"/>
          <a:stretch>
            <a:fillRect/>
          </a:stretch>
        </p:blipFill>
        <p:spPr>
          <a:xfrm>
            <a:off x="2140300" y="1918519"/>
            <a:ext cx="7911400" cy="4714875"/>
          </a:xfrm>
          <a:prstGeom prst="rect">
            <a:avLst/>
          </a:prstGeom>
        </p:spPr>
      </p:pic>
    </p:spTree>
    <p:extLst>
      <p:ext uri="{BB962C8B-B14F-4D97-AF65-F5344CB8AC3E}">
        <p14:creationId xmlns:p14="http://schemas.microsoft.com/office/powerpoint/2010/main" val="845010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152400" y="136525"/>
            <a:ext cx="118872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Launch our published SMART on </a:t>
            </a:r>
            <a:r>
              <a:rPr kumimoji="0" lang="en-US" sz="3600" b="0" i="0" u="none" strike="noStrike" kern="1200" cap="none" spc="0" normalizeH="0" baseline="0" noProof="0" dirty="0" err="1">
                <a:ln>
                  <a:noFill/>
                </a:ln>
                <a:solidFill>
                  <a:srgbClr val="1D6FA9">
                    <a:lumMod val="75000"/>
                  </a:srgbClr>
                </a:solidFill>
                <a:effectLst/>
                <a:uLnTx/>
                <a:uFillTx/>
                <a:latin typeface="Calibri" panose="020F0502020204030204"/>
                <a:ea typeface="+mn-ea"/>
                <a:cs typeface="+mn-cs"/>
              </a:rPr>
              <a:t>FHIR</a:t>
            </a: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 application from an </a:t>
            </a:r>
            <a:r>
              <a:rPr kumimoji="0" lang="en-US" sz="3600" b="0" i="0" u="none" strike="noStrike" kern="1200" cap="none" spc="0" normalizeH="0" baseline="0" noProof="0" dirty="0" err="1">
                <a:ln>
                  <a:noFill/>
                </a:ln>
                <a:solidFill>
                  <a:srgbClr val="1D6FA9">
                    <a:lumMod val="75000"/>
                  </a:srgbClr>
                </a:solidFill>
                <a:effectLst/>
                <a:uLnTx/>
                <a:uFillTx/>
                <a:latin typeface="Calibri" panose="020F0502020204030204"/>
                <a:ea typeface="+mn-ea"/>
                <a:cs typeface="+mn-cs"/>
              </a:rPr>
              <a:t>EMR</a:t>
            </a:r>
            <a:endPar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1AEDD88-952D-1EF1-3CD6-89286C7B7E73}"/>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59EC8B9-C316-0205-F1C8-DC0A43788D82}"/>
              </a:ext>
            </a:extLst>
          </p:cNvPr>
          <p:cNvSpPr txBox="1"/>
          <p:nvPr/>
        </p:nvSpPr>
        <p:spPr>
          <a:xfrm>
            <a:off x="-9268" y="5677023"/>
            <a:ext cx="12156989" cy="101566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Navigate to the </a:t>
            </a:r>
            <a:r>
              <a:rPr kumimoji="0" lang="en-US" sz="20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SmartHealthIt</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sand box at </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hlinkClick r:id="rId3"/>
              </a:rPr>
              <a:t>https://launch.smarthealthit.org/</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Enter the URL for our app and launch: http://&lt;host-ip&gt;/smart-on-fhir-examples/007-hivtest/launch.html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Press the “Launch App!” button</a:t>
            </a:r>
          </a:p>
        </p:txBody>
      </p:sp>
      <p:pic>
        <p:nvPicPr>
          <p:cNvPr id="11" name="Picture 10">
            <a:extLst>
              <a:ext uri="{FF2B5EF4-FFF2-40B4-BE49-F238E27FC236}">
                <a16:creationId xmlns:a16="http://schemas.microsoft.com/office/drawing/2014/main" id="{F38E5797-3DC4-B688-B503-9D3F925E5933}"/>
              </a:ext>
            </a:extLst>
          </p:cNvPr>
          <p:cNvPicPr>
            <a:picLocks noChangeAspect="1"/>
          </p:cNvPicPr>
          <p:nvPr/>
        </p:nvPicPr>
        <p:blipFill>
          <a:blip r:embed="rId4"/>
          <a:stretch>
            <a:fillRect/>
          </a:stretch>
        </p:blipFill>
        <p:spPr>
          <a:xfrm>
            <a:off x="783989" y="881834"/>
            <a:ext cx="10624021" cy="4538663"/>
          </a:xfrm>
          <a:prstGeom prst="rect">
            <a:avLst/>
          </a:prstGeom>
        </p:spPr>
      </p:pic>
    </p:spTree>
    <p:extLst>
      <p:ext uri="{BB962C8B-B14F-4D97-AF65-F5344CB8AC3E}">
        <p14:creationId xmlns:p14="http://schemas.microsoft.com/office/powerpoint/2010/main" val="3482876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03632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Success!!!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After logging in and selecting a patient, you should get a response from our publicly available SMART on </a:t>
            </a:r>
            <a:r>
              <a:rPr kumimoji="0" lang="en-US" sz="1800" b="0" i="0" u="none" strike="noStrike" kern="1200" cap="none" spc="0" normalizeH="0" baseline="0" noProof="0" dirty="0" err="1">
                <a:ln>
                  <a:noFill/>
                </a:ln>
                <a:solidFill>
                  <a:srgbClr val="1D6FA9">
                    <a:lumMod val="75000"/>
                  </a:srgbClr>
                </a:solidFill>
                <a:effectLst/>
                <a:uLnTx/>
                <a:uFillTx/>
                <a:latin typeface="Calibri" panose="020F0502020204030204"/>
                <a:ea typeface="+mn-ea"/>
                <a:cs typeface="+mn-cs"/>
              </a:rPr>
              <a:t>FHIR</a:t>
            </a:r>
            <a:r>
              <a:rPr kumimoji="0" lang="en-US" sz="18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 Application that looks something like this</a:t>
            </a:r>
          </a:p>
        </p:txBody>
      </p:sp>
      <p:sp>
        <p:nvSpPr>
          <p:cNvPr id="4" name="Rectangle 3">
            <a:extLst>
              <a:ext uri="{FF2B5EF4-FFF2-40B4-BE49-F238E27FC236}">
                <a16:creationId xmlns:a16="http://schemas.microsoft.com/office/drawing/2014/main" id="{34C17921-0855-8AD2-25F9-2120390C2AF1}"/>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6D6D163-A58D-9544-D6A5-F45A626542B6}"/>
              </a:ext>
            </a:extLst>
          </p:cNvPr>
          <p:cNvPicPr>
            <a:picLocks noChangeAspect="1"/>
          </p:cNvPicPr>
          <p:nvPr/>
        </p:nvPicPr>
        <p:blipFill>
          <a:blip r:embed="rId3"/>
          <a:stretch>
            <a:fillRect/>
          </a:stretch>
        </p:blipFill>
        <p:spPr>
          <a:xfrm>
            <a:off x="1897369" y="1365686"/>
            <a:ext cx="8397262" cy="5334449"/>
          </a:xfrm>
          <a:prstGeom prst="rect">
            <a:avLst/>
          </a:prstGeom>
        </p:spPr>
      </p:pic>
    </p:spTree>
    <p:extLst>
      <p:ext uri="{BB962C8B-B14F-4D97-AF65-F5344CB8AC3E}">
        <p14:creationId xmlns:p14="http://schemas.microsoft.com/office/powerpoint/2010/main" val="3225727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a:solidFill>
                  <a:schemeClr val="accent1"/>
                </a:solidFill>
              </a:rPr>
              <a:t>|</a:t>
            </a:r>
            <a:r>
              <a:rPr lang="en-US"/>
              <a:t> </a:t>
            </a:r>
            <a:fld id="{E1AB07C4-F4AD-C942-BAEA-67B4CA5A8891}" type="slidenum">
              <a:rPr lang="en-US" smtClean="0">
                <a:solidFill>
                  <a:schemeClr val="tx2"/>
                </a:solidFill>
              </a:rPr>
              <a:pPr/>
              <a:t>8</a:t>
            </a:fld>
            <a:endParaRPr lang="en-US" dirty="0">
              <a:solidFill>
                <a:schemeClr val="tx2"/>
              </a:solidFill>
            </a:endParaRPr>
          </a:p>
        </p:txBody>
      </p:sp>
      <p:pic>
        <p:nvPicPr>
          <p:cNvPr id="3076" name="Picture 4" descr="That&amp;#39;s a wrap for 2019! | Edinburgh Short Film Festival">
            <a:extLst>
              <a:ext uri="{FF2B5EF4-FFF2-40B4-BE49-F238E27FC236}">
                <a16:creationId xmlns:a16="http://schemas.microsoft.com/office/drawing/2014/main" id="{70E5F623-249D-4BE9-A9EA-F337F9F49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698"/>
            <a:ext cx="12213240" cy="688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287944"/>
      </p:ext>
    </p:extLst>
  </p:cSld>
  <p:clrMapOvr>
    <a:masterClrMapping/>
  </p:clrMapOvr>
</p:sld>
</file>

<file path=ppt/theme/theme1.xml><?xml version="1.0" encoding="utf-8"?>
<a:theme xmlns:a="http://schemas.openxmlformats.org/drawingml/2006/main" name="Office Theme">
  <a:themeElements>
    <a:clrScheme name="NACHC Color Palette">
      <a:dk1>
        <a:srgbClr val="000000"/>
      </a:dk1>
      <a:lt1>
        <a:srgbClr val="FFFFFF"/>
      </a:lt1>
      <a:dk2>
        <a:srgbClr val="003C69"/>
      </a:dk2>
      <a:lt2>
        <a:srgbClr val="FFFFFF"/>
      </a:lt2>
      <a:accent1>
        <a:srgbClr val="007CA3"/>
      </a:accent1>
      <a:accent2>
        <a:srgbClr val="A50063"/>
      </a:accent2>
      <a:accent3>
        <a:srgbClr val="0055B7"/>
      </a:accent3>
      <a:accent4>
        <a:srgbClr val="1D6FA9"/>
      </a:accent4>
      <a:accent5>
        <a:srgbClr val="60269D"/>
      </a:accent5>
      <a:accent6>
        <a:srgbClr val="E87100"/>
      </a:accent6>
      <a:hlink>
        <a:srgbClr val="779803"/>
      </a:hlink>
      <a:folHlink>
        <a:srgbClr val="6D6E7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F43560F-0883-BE4A-95BC-09F598A3435E}" vid="{41AD6B83-0A02-A244-B8A2-67EB7FEDF4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SharedWithUsers xmlns="1cc76c84-aaa5-4876-b18a-aff10d6398af">
      <UserInfo>
        <DisplayName>Steve Carey</DisplayName>
        <AccountId>549</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73DB868F8BDE94CB45909346E37902F" ma:contentTypeVersion="11" ma:contentTypeDescription="Create a new document." ma:contentTypeScope="" ma:versionID="4060477e9adfd8ddd9496fcecee2d66f">
  <xsd:schema xmlns:xsd="http://www.w3.org/2001/XMLSchema" xmlns:xs="http://www.w3.org/2001/XMLSchema" xmlns:p="http://schemas.microsoft.com/office/2006/metadata/properties" xmlns:ns1="http://schemas.microsoft.com/sharepoint/v3" xmlns:ns2="b92e79c2-83b6-410f-acf9-e77d09951d84" xmlns:ns3="1cc76c84-aaa5-4876-b18a-aff10d6398af" targetNamespace="http://schemas.microsoft.com/office/2006/metadata/properties" ma:root="true" ma:fieldsID="3eace65861c7bb2e0e265a15e663fc4a" ns1:_="" ns2:_="" ns3:_="">
    <xsd:import namespace="http://schemas.microsoft.com/sharepoint/v3"/>
    <xsd:import namespace="b92e79c2-83b6-410f-acf9-e77d09951d84"/>
    <xsd:import namespace="1cc76c84-aaa5-4876-b18a-aff10d6398af"/>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92e79c2-83b6-410f-acf9-e77d09951d8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c76c84-aaa5-4876-b18a-aff10d6398a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F38478-BC23-414D-AEB5-50E02851B6F3}">
  <ds:schemaRefs>
    <ds:schemaRef ds:uri="http://schemas.microsoft.com/office/2006/metadata/properties"/>
    <ds:schemaRef ds:uri="http://schemas.microsoft.com/office/infopath/2007/PartnerControls"/>
    <ds:schemaRef ds:uri="http://schemas.microsoft.com/sharepoint/v3"/>
    <ds:schemaRef ds:uri="1cc76c84-aaa5-4876-b18a-aff10d6398af"/>
  </ds:schemaRefs>
</ds:datastoreItem>
</file>

<file path=customXml/itemProps2.xml><?xml version="1.0" encoding="utf-8"?>
<ds:datastoreItem xmlns:ds="http://schemas.openxmlformats.org/officeDocument/2006/customXml" ds:itemID="{027ABA91-5740-46C3-B031-15492AD47EB1}">
  <ds:schemaRefs>
    <ds:schemaRef ds:uri="http://schemas.microsoft.com/sharepoint/v3/contenttype/forms"/>
  </ds:schemaRefs>
</ds:datastoreItem>
</file>

<file path=customXml/itemProps3.xml><?xml version="1.0" encoding="utf-8"?>
<ds:datastoreItem xmlns:ds="http://schemas.openxmlformats.org/officeDocument/2006/customXml" ds:itemID="{38AB224F-3DCE-4ABE-9388-38CB70E4F9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e79c2-83b6-410f-acf9-e77d09951d84"/>
    <ds:schemaRef ds:uri="1cc76c84-aaa5-4876-b18a-aff10d6398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Cosmos Introduction</Template>
  <TotalTime>7560</TotalTime>
  <Words>401</Words>
  <Application>Microsoft Office PowerPoint</Application>
  <PresentationFormat>Widescreen</PresentationFormat>
  <Paragraphs>50</Paragraphs>
  <Slides>8</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PowerPoint Presentation</vt:lpstr>
      <vt:lpstr> </vt:lpstr>
      <vt:lpstr>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Gresh</dc:creator>
  <cp:lastModifiedBy>John Gresh</cp:lastModifiedBy>
  <cp:revision>128</cp:revision>
  <dcterms:created xsi:type="dcterms:W3CDTF">2020-08-06T14:02:32Z</dcterms:created>
  <dcterms:modified xsi:type="dcterms:W3CDTF">2022-11-27T23:00:11Z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0x010100173DB868F8BDE94CB45909346E37902F</vt:lpwstr>
  </property>
</Properties>
</file>